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2" r:id="rId3"/>
    <p:sldId id="270" r:id="rId4"/>
    <p:sldId id="265" r:id="rId5"/>
    <p:sldId id="268" r:id="rId6"/>
    <p:sldId id="271" r:id="rId7"/>
    <p:sldId id="281" r:id="rId8"/>
    <p:sldId id="280" r:id="rId9"/>
    <p:sldId id="282" r:id="rId10"/>
    <p:sldId id="285" r:id="rId11"/>
    <p:sldId id="286" r:id="rId12"/>
    <p:sldId id="278" r:id="rId13"/>
    <p:sldId id="276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03F"/>
    <a:srgbClr val="968948"/>
    <a:srgbClr val="BCCD19"/>
    <a:srgbClr val="D6E739"/>
    <a:srgbClr val="F8FAC0"/>
    <a:srgbClr val="C3B883"/>
    <a:srgbClr val="AD49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25209-F5E1-5AB4-D4AE-6052CDA10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A139B-6EB8-01A1-E134-FFC27E80C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31A22D-0FC3-FBB1-CB64-BE973B7A0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980405-B162-8161-F0B1-0ADA072C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2DC7C-9F83-B2E6-5D46-29E845EB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56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E169E-7905-4CCB-0F96-A6EC29000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2A14F2-AB85-F81F-10A0-212E8F40F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680FA1-CCEF-FE4C-A003-F608C5DF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35AE6B-DCA7-EB67-F1F3-6A2B2E89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9DB7A-61C2-3569-D9D1-65A746E30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93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4AB0D5-4045-71DF-240D-C3AF472984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932A16-86D4-EE12-9618-AB1803C47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C6C402-E0C8-F29F-F293-0DCB5F541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BF0FD-DEF8-3826-D396-57715ED9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EF92D4-7E18-1EFF-5C64-0BAE5CE8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1410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E0E26-6C7E-2963-44D2-A85E64075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09DCE0-C97C-F8DF-CD20-E791244D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A69AB6-4F2B-CEE9-63AF-84FAF9D85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6567F7-62B1-601D-09D4-C72040558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F8FD0E-AE89-89BF-B22B-53EE02EA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41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0AAA10-450F-EC10-5BE7-74258E0E6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53BC15-DDED-3ABC-8CAC-A517A38A1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0DE35-A209-332E-0926-01CDF7E2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F380B7-1DAF-021E-7BFA-E6C6038E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AF369A-D573-7ACD-1E22-88354922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67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33781-B4C0-F7C7-1994-2AF0C969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DF6CD2-2AAA-1A9C-F186-CB524B64D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E24F36-FBB1-3078-6238-F8C105A37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219D2C-AEFA-C3D7-A89A-EA3CA251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EFC764-E0A3-A3DD-9A77-39A65F81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E3C7CC-F162-F48C-DAE3-E280C386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632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61E1E-FCBB-E260-FDF8-9E079E4C3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DF5870-E328-AE49-EA50-5AD0A67ED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C8F813-F4D1-B018-74A4-864880CF4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BEEEF0-58C7-5C44-D4FA-5359F0E1A4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787244-EE11-A198-6C21-654F0F07E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B42732-AB11-C720-6FBE-0EA29073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02C9C2-CE6C-A729-56CC-2E56191E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14FF2F-0321-93E2-4E98-A643F617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57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D6A6C-5C22-57A7-0EA5-87264852D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A128AC3-C5B8-1E69-720E-1F17D559C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81B6D09-6333-C711-E121-E27004372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4DAEA7-53C3-04F1-1FAC-64BD67888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00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17D596-E08B-0ED5-EC69-B12B0011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06569D-B4BA-9155-8EFC-0CDA0198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F4B033-EAC0-CAF3-FE10-DF64B22B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66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DC571-00A0-6680-7819-3B9D6046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2C6DD-BA9D-C127-164D-76E0DBB30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72E613-9639-FD37-2617-01D92F008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EDB848-4D47-2D54-E4ED-5412A364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9D1F22-D8D1-1EB0-BF4F-C7C5D782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D5C38C-1519-685F-C585-4BEA3778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816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76271-EA7B-A616-1F75-7CC831E00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7566639-01AC-E87E-1AB2-AF4D4EA9D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FD46BF-722A-E01C-74D5-77A48A390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216FB4-7D87-E26C-75C1-BAFE48E1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D5726E-AE11-9C6E-518A-DC60DF836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3F9445-85F0-70CB-BC56-720A00D1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258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FE08853-BA30-2C07-746F-5E85A7AB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9BADC-ADE9-A2B8-AF56-CA75D0A89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D4BDA-8242-B9B9-6171-49AB29F97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82ED28-EBAE-4BD6-AE2A-18E8440DA024}" type="datetimeFigureOut">
              <a:rPr lang="ko-KR" altLang="en-US" smtClean="0"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057304-42FB-6184-0816-CB0A6B229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5A392-096C-AA9D-E7A9-9B17495F8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124D25-1850-441D-821D-6D398A6DB98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04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microsoft.com/office/2007/relationships/hdphoto" Target="../media/hdphoto3.wdp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microsoft.com/office/2007/relationships/hdphoto" Target="../media/hdphoto3.wdp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3159-6CDC-1A39-27ED-B4C37F406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107D013-89AA-6B13-D803-96260F36A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E12C56C-5485-7979-0C3E-9C6D1EE90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1399" y="6281057"/>
            <a:ext cx="194920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950DB3-64D9-360D-B7F1-DB7E33EBEC75}"/>
              </a:ext>
            </a:extLst>
          </p:cNvPr>
          <p:cNvSpPr txBox="1"/>
          <p:nvPr/>
        </p:nvSpPr>
        <p:spPr>
          <a:xfrm>
            <a:off x="1246058" y="1644249"/>
            <a:ext cx="96998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크림스네일의</a:t>
            </a:r>
            <a:br>
              <a:rPr lang="en-US" altLang="ko-KR" sz="54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</a:br>
            <a:r>
              <a:rPr lang="ko-KR" altLang="en-US" sz="54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두 번째 해도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7A622-7F6B-2196-0179-92752F425068}"/>
              </a:ext>
            </a:extLst>
          </p:cNvPr>
          <p:cNvSpPr txBox="1"/>
          <p:nvPr/>
        </p:nvSpPr>
        <p:spPr>
          <a:xfrm>
            <a:off x="3846276" y="3459425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모험 컨텐츠 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Danjo-bold" pitchFamily="50" charset="0"/>
                <a:ea typeface="Danjo-bold" pitchFamily="50" charset="0"/>
              </a:rPr>
              <a:t>-</a:t>
            </a:r>
            <a:endParaRPr lang="ko-KR" altLang="en-US" sz="2400" dirty="0">
              <a:solidFill>
                <a:schemeClr val="bg1"/>
              </a:solidFill>
              <a:effectLst>
                <a:glow rad="63500">
                  <a:schemeClr val="tx2">
                    <a:alpha val="40000"/>
                  </a:schemeClr>
                </a:glow>
              </a:effectLst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E8EA8-CC22-592F-30AD-814483B62DAE}"/>
              </a:ext>
            </a:extLst>
          </p:cNvPr>
          <p:cNvSpPr txBox="1"/>
          <p:nvPr/>
        </p:nvSpPr>
        <p:spPr>
          <a:xfrm>
            <a:off x="11102009" y="6550223"/>
            <a:ext cx="1089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 err="1">
                <a:solidFill>
                  <a:schemeClr val="bg1">
                    <a:lumMod val="85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314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6C070-B4D5-96D2-49DB-B9B6B960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EADBE50-CDC4-7118-6839-02C11F628065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AEC7C-540F-D9D8-71B6-A8B3F3A8D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055ED71-BB47-2FC8-4CC8-3C9D37F88916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739850F-FA1F-D7DD-CC26-6FB946812E47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ㅁㅇㄴㄹ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7E4F09C-5D01-D96D-50CC-688CC8590E2D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666988B-5C2E-64B9-CA2C-271B0F36B721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CF13C3-9E37-9A96-DBCB-3B814C9F845D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15203-4656-12AF-7EAE-E1D9191DFA12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FFC6E5-5B48-90C6-56C0-1A88A8742477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퀘스트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C21962-3CA5-5394-9900-E393DBCF5424}"/>
              </a:ext>
            </a:extLst>
          </p:cNvPr>
          <p:cNvSpPr txBox="1"/>
          <p:nvPr/>
        </p:nvSpPr>
        <p:spPr>
          <a:xfrm>
            <a:off x="198664" y="76692"/>
            <a:ext cx="36829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#1</a:t>
            </a:r>
            <a:endParaRPr lang="ko-KR" altLang="en-US" sz="1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0D088-9737-E9F9-6875-1B0BD4C0FD7A}"/>
              </a:ext>
            </a:extLst>
          </p:cNvPr>
          <p:cNvSpPr txBox="1"/>
          <p:nvPr/>
        </p:nvSpPr>
        <p:spPr>
          <a:xfrm>
            <a:off x="287559" y="986830"/>
            <a:ext cx="7027642" cy="42485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해적의 내기</a:t>
            </a:r>
            <a:endParaRPr lang="en-US" altLang="ko-KR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해적의 내기 이용권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을 사용하여 퀘스트를 수락 할 수 있습니다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퀘스트 수락 시 해당 아이템이 소모됩니다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퀘스트 수락 후 포기 시 아이템이 환급되지 않으며 경고 문구가 출력됩니다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퀘스트 수락 시 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NPC </a:t>
            </a: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앞의 상자와 상호작용이 활성화 됩니다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 (</a:t>
            </a: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퀘스트 포기 시 비활성화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매번 정답 상자의 위치는 랜덤으로 셋팅 됩니다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클리어 조건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: 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활성화된 상자와 상호작용 하기</a:t>
            </a: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정답 상자 여부와 상관 없이 상호작용 시 클리어 됩니다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정답 상자와 상호작용 시 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[</a:t>
            </a: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스크립트 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#1] </a:t>
            </a: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대화가 진행됩니다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오답 상자와 상호작용 시 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[</a:t>
            </a: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스크립트 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#2] </a:t>
            </a: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대화가 진행됩니다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상자와 상호작용 시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프로그레스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바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UI 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내부 메시지</a:t>
            </a: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제발 이 상자이길</a:t>
            </a:r>
            <a: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..!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38FA78-BFBF-63A7-B16F-2568924CE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8991" y="2718425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477D5F-883C-C44E-6388-72919B9980C9}"/>
              </a:ext>
            </a:extLst>
          </p:cNvPr>
          <p:cNvSpPr txBox="1"/>
          <p:nvPr/>
        </p:nvSpPr>
        <p:spPr>
          <a:xfrm>
            <a:off x="9545483" y="2191358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 descr="PC 게임, 비디오 게임 소프트웨어, 전략 비디오 게임, 스크린샷이(가) 표시된 사진&#10;&#10;자동 생성된 설명">
            <a:extLst>
              <a:ext uri="{FF2B5EF4-FFF2-40B4-BE49-F238E27FC236}">
                <a16:creationId xmlns:a16="http://schemas.microsoft.com/office/drawing/2014/main" id="{595407CE-6B41-02FE-276D-AF1D57EF0A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7" b="52020" l="39713" r="42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5" t="47708" r="57422" b="47501"/>
          <a:stretch/>
        </p:blipFill>
        <p:spPr>
          <a:xfrm>
            <a:off x="9254093" y="3467039"/>
            <a:ext cx="388144" cy="328613"/>
          </a:xfrm>
          <a:prstGeom prst="rect">
            <a:avLst/>
          </a:prstGeom>
        </p:spPr>
      </p:pic>
      <p:pic>
        <p:nvPicPr>
          <p:cNvPr id="8" name="그림 7" descr="PC 게임, 비디오 게임 소프트웨어, 전략 비디오 게임, 스크린샷이(가) 표시된 사진&#10;&#10;자동 생성된 설명">
            <a:extLst>
              <a:ext uri="{FF2B5EF4-FFF2-40B4-BE49-F238E27FC236}">
                <a16:creationId xmlns:a16="http://schemas.microsoft.com/office/drawing/2014/main" id="{B192DEFC-1BF9-DDB4-331E-99EC21F4B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7" b="52020" l="39713" r="42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5" t="47708" r="57422" b="47501"/>
          <a:stretch/>
        </p:blipFill>
        <p:spPr>
          <a:xfrm>
            <a:off x="9681259" y="3738502"/>
            <a:ext cx="388144" cy="328613"/>
          </a:xfrm>
          <a:prstGeom prst="rect">
            <a:avLst/>
          </a:prstGeom>
        </p:spPr>
      </p:pic>
      <p:pic>
        <p:nvPicPr>
          <p:cNvPr id="9" name="그림 8" descr="PC 게임, 비디오 게임 소프트웨어, 전략 비디오 게임, 스크린샷이(가) 표시된 사진&#10;&#10;자동 생성된 설명">
            <a:extLst>
              <a:ext uri="{FF2B5EF4-FFF2-40B4-BE49-F238E27FC236}">
                <a16:creationId xmlns:a16="http://schemas.microsoft.com/office/drawing/2014/main" id="{175683BE-D26E-8494-30B0-738C77282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7" b="52020" l="39713" r="42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5" t="47708" r="57422" b="47501"/>
          <a:stretch/>
        </p:blipFill>
        <p:spPr>
          <a:xfrm>
            <a:off x="10174178" y="4062217"/>
            <a:ext cx="388144" cy="328613"/>
          </a:xfrm>
          <a:prstGeom prst="rect">
            <a:avLst/>
          </a:prstGeom>
        </p:spPr>
      </p:pic>
      <p:pic>
        <p:nvPicPr>
          <p:cNvPr id="10" name="그림 9" descr="렌즈 플레어, 빛, 호박, 태양이(가) 표시된 사진&#10;&#10;자동 생성된 설명">
            <a:extLst>
              <a:ext uri="{FF2B5EF4-FFF2-40B4-BE49-F238E27FC236}">
                <a16:creationId xmlns:a16="http://schemas.microsoft.com/office/drawing/2014/main" id="{538695FD-EF31-6CEA-E970-60DFC7AEE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93" y="2675749"/>
            <a:ext cx="337719" cy="714572"/>
          </a:xfrm>
          <a:prstGeom prst="rect">
            <a:avLst/>
          </a:prstGeom>
        </p:spPr>
      </p:pic>
      <p:pic>
        <p:nvPicPr>
          <p:cNvPr id="11" name="그림 10" descr="렌즈 플레어, 빛, 호박, 태양이(가) 표시된 사진&#10;&#10;자동 생성된 설명">
            <a:extLst>
              <a:ext uri="{FF2B5EF4-FFF2-40B4-BE49-F238E27FC236}">
                <a16:creationId xmlns:a16="http://schemas.microsoft.com/office/drawing/2014/main" id="{FC8FFB0F-458E-7CD5-6AE2-151D6E699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71" y="3052505"/>
            <a:ext cx="337719" cy="714572"/>
          </a:xfrm>
          <a:prstGeom prst="rect">
            <a:avLst/>
          </a:prstGeom>
        </p:spPr>
      </p:pic>
      <p:pic>
        <p:nvPicPr>
          <p:cNvPr id="12" name="그림 11" descr="렌즈 플레어, 빛, 호박, 태양이(가) 표시된 사진&#10;&#10;자동 생성된 설명">
            <a:extLst>
              <a:ext uri="{FF2B5EF4-FFF2-40B4-BE49-F238E27FC236}">
                <a16:creationId xmlns:a16="http://schemas.microsoft.com/office/drawing/2014/main" id="{EDB868F3-B68A-92E5-D5B2-9FAA3E986E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390" y="3409791"/>
            <a:ext cx="337719" cy="7145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4E850B4-EE49-8A2D-EA47-684EC845FC32}"/>
              </a:ext>
            </a:extLst>
          </p:cNvPr>
          <p:cNvCxnSpPr>
            <a:cxnSpLocks/>
          </p:cNvCxnSpPr>
          <p:nvPr/>
        </p:nvCxnSpPr>
        <p:spPr>
          <a:xfrm flipV="1">
            <a:off x="7625999" y="891293"/>
            <a:ext cx="0" cy="5409158"/>
          </a:xfrm>
          <a:prstGeom prst="line">
            <a:avLst/>
          </a:prstGeom>
          <a:ln w="3175">
            <a:gradFill>
              <a:gsLst>
                <a:gs pos="0">
                  <a:schemeClr val="tx2">
                    <a:alpha val="0"/>
                  </a:schemeClr>
                </a:gs>
                <a:gs pos="10000">
                  <a:schemeClr val="accent1"/>
                </a:gs>
                <a:gs pos="90000">
                  <a:schemeClr val="accent1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7DBF6D-CF42-3F5F-CD66-7F06EE75EEB8}"/>
              </a:ext>
            </a:extLst>
          </p:cNvPr>
          <p:cNvSpPr/>
          <p:nvPr/>
        </p:nvSpPr>
        <p:spPr>
          <a:xfrm>
            <a:off x="8367302" y="4561277"/>
            <a:ext cx="1371689" cy="17163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2DD964D-14F6-318C-40E1-2CC97D9CFE32}"/>
              </a:ext>
            </a:extLst>
          </p:cNvPr>
          <p:cNvSpPr/>
          <p:nvPr/>
        </p:nvSpPr>
        <p:spPr>
          <a:xfrm>
            <a:off x="8367302" y="4562475"/>
            <a:ext cx="3205571" cy="17163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AB74F5B-79E3-4A29-D3BD-BC27B5C58563}"/>
              </a:ext>
            </a:extLst>
          </p:cNvPr>
          <p:cNvSpPr/>
          <p:nvPr/>
        </p:nvSpPr>
        <p:spPr>
          <a:xfrm>
            <a:off x="9476642" y="4562475"/>
            <a:ext cx="1179290" cy="171638"/>
          </a:xfrm>
          <a:prstGeom prst="roundRect">
            <a:avLst>
              <a:gd name="adj" fmla="val 18783"/>
            </a:avLst>
          </a:prstGeom>
          <a:noFill/>
          <a:ln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제발 이 상자이길</a:t>
            </a:r>
            <a:r>
              <a:rPr lang="en-US" altLang="ko-KR" sz="8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..!</a:t>
            </a:r>
            <a:endParaRPr lang="ko-KR" altLang="en-US" sz="8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28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75A74-BE3C-5A6C-7E82-3B4D1598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432EC5-F8BE-442D-4A52-EDA3414959C3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D5EBC-01CA-A640-B235-FDA586C0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6A30FC-F249-DFDD-5D30-5026BEDEBAE9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76682AF-F8C1-3700-A8DE-E73B5A763083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ㅁㅇㄴㄹ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F40903B-9FE0-18EC-39A0-8317A4CFFF5F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99241-9EDB-C5F2-214D-5BCED01DDB8A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CDF1DCF-FFD3-EFAD-9370-222CEDFA4ACE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A99657-4D33-C42F-FB5C-DB127A10CA22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3832A8-F6E8-58AE-07B2-ACC6965AAD78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퀘스트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FCDE48-0EBC-D9A5-68BE-74B125FDB92C}"/>
              </a:ext>
            </a:extLst>
          </p:cNvPr>
          <p:cNvSpPr txBox="1"/>
          <p:nvPr/>
        </p:nvSpPr>
        <p:spPr>
          <a:xfrm>
            <a:off x="198664" y="76692"/>
            <a:ext cx="36829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#1</a:t>
            </a:r>
            <a:endParaRPr lang="ko-KR" altLang="en-US" sz="1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99F8BF-5C63-2F48-BCE7-94EF5E51A4CE}"/>
              </a:ext>
            </a:extLst>
          </p:cNvPr>
          <p:cNvSpPr txBox="1"/>
          <p:nvPr/>
        </p:nvSpPr>
        <p:spPr>
          <a:xfrm>
            <a:off x="287559" y="2813969"/>
            <a:ext cx="7027642" cy="786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잡았다 이 녀석</a:t>
            </a:r>
            <a:r>
              <a:rPr lang="en-US" altLang="ko-KR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2464A8-3B77-B9D9-E8BF-841CA8965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9" b="96988" l="8257" r="88991">
                        <a14:foregroundMark x1="44037" y1="77711" x2="44037" y2="77711"/>
                        <a14:foregroundMark x1="49541" y1="71687" x2="49541" y2="72892"/>
                        <a14:foregroundMark x1="44037" y1="74699" x2="44037" y2="75301"/>
                        <a14:foregroundMark x1="40367" y1="78916" x2="38532" y2="80120"/>
                        <a14:foregroundMark x1="71560" y1="77108" x2="70642" y2="80723"/>
                        <a14:foregroundMark x1="70380" y1="88554" x2="69725" y2="91566"/>
                        <a14:foregroundMark x1="70642" y1="87349" x2="70380" y2="88554"/>
                        <a14:foregroundMark x1="67890" y1="95783" x2="66055" y2="96988"/>
                        <a14:foregroundMark x1="77064" y1="88554" x2="77064" y2="88554"/>
                        <a14:foregroundMark x1="83486" y1="45181" x2="83486" y2="45181"/>
                        <a14:backgroundMark x1="55963" y1="84337" x2="55963" y2="84337"/>
                        <a14:backgroundMark x1="55046" y1="74699" x2="55046" y2="74699"/>
                        <a14:backgroundMark x1="77982" y1="88554" x2="77982" y2="88554"/>
                        <a14:backgroundMark x1="77982" y1="88554" x2="77982" y2="88554"/>
                        <a14:backgroundMark x1="67890" y1="97590" x2="67890" y2="97590"/>
                        <a14:backgroundMark x1="65138" y1="96988" x2="65138" y2="96988"/>
                        <a14:backgroundMark x1="74312" y1="44578" x2="74312" y2="44578"/>
                        <a14:backgroundMark x1="75229" y1="58434" x2="75229" y2="58434"/>
                        <a14:backgroundMark x1="78899" y1="56627" x2="78899" y2="56627"/>
                        <a14:backgroundMark x1="74312" y1="46386" x2="74312" y2="46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8991" y="2718425"/>
            <a:ext cx="688573" cy="10486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4957C-219F-85AC-03CB-494E6BB56035}"/>
              </a:ext>
            </a:extLst>
          </p:cNvPr>
          <p:cNvSpPr txBox="1"/>
          <p:nvPr/>
        </p:nvSpPr>
        <p:spPr>
          <a:xfrm>
            <a:off x="9545483" y="2191358"/>
            <a:ext cx="1075588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dirty="0" err="1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dirty="0">
              <a:solidFill>
                <a:srgbClr val="92D05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 descr="PC 게임, 비디오 게임 소프트웨어, 전략 비디오 게임, 스크린샷이(가) 표시된 사진&#10;&#10;자동 생성된 설명">
            <a:extLst>
              <a:ext uri="{FF2B5EF4-FFF2-40B4-BE49-F238E27FC236}">
                <a16:creationId xmlns:a16="http://schemas.microsoft.com/office/drawing/2014/main" id="{06F548D9-AE8D-2FA8-5F1D-5CD7113EE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7" b="52020" l="39713" r="42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5" t="47708" r="57422" b="47501"/>
          <a:stretch/>
        </p:blipFill>
        <p:spPr>
          <a:xfrm>
            <a:off x="9254093" y="3467039"/>
            <a:ext cx="388144" cy="328613"/>
          </a:xfrm>
          <a:prstGeom prst="rect">
            <a:avLst/>
          </a:prstGeom>
        </p:spPr>
      </p:pic>
      <p:pic>
        <p:nvPicPr>
          <p:cNvPr id="8" name="그림 7" descr="PC 게임, 비디오 게임 소프트웨어, 전략 비디오 게임, 스크린샷이(가) 표시된 사진&#10;&#10;자동 생성된 설명">
            <a:extLst>
              <a:ext uri="{FF2B5EF4-FFF2-40B4-BE49-F238E27FC236}">
                <a16:creationId xmlns:a16="http://schemas.microsoft.com/office/drawing/2014/main" id="{70611B8E-BB4C-4F6F-48EC-E4BA89ACE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7" b="52020" l="39713" r="42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5" t="47708" r="57422" b="47501"/>
          <a:stretch/>
        </p:blipFill>
        <p:spPr>
          <a:xfrm>
            <a:off x="9681259" y="3738502"/>
            <a:ext cx="388144" cy="328613"/>
          </a:xfrm>
          <a:prstGeom prst="rect">
            <a:avLst/>
          </a:prstGeom>
        </p:spPr>
      </p:pic>
      <p:pic>
        <p:nvPicPr>
          <p:cNvPr id="9" name="그림 8" descr="PC 게임, 비디오 게임 소프트웨어, 전략 비디오 게임, 스크린샷이(가) 표시된 사진&#10;&#10;자동 생성된 설명">
            <a:extLst>
              <a:ext uri="{FF2B5EF4-FFF2-40B4-BE49-F238E27FC236}">
                <a16:creationId xmlns:a16="http://schemas.microsoft.com/office/drawing/2014/main" id="{7176E323-A9A0-8537-4A7D-1CFF97C86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87" b="52020" l="39713" r="422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395" t="47708" r="57422" b="47501"/>
          <a:stretch/>
        </p:blipFill>
        <p:spPr>
          <a:xfrm>
            <a:off x="10174178" y="4062217"/>
            <a:ext cx="388144" cy="328613"/>
          </a:xfrm>
          <a:prstGeom prst="rect">
            <a:avLst/>
          </a:prstGeom>
        </p:spPr>
      </p:pic>
      <p:pic>
        <p:nvPicPr>
          <p:cNvPr id="10" name="그림 9" descr="렌즈 플레어, 빛, 호박, 태양이(가) 표시된 사진&#10;&#10;자동 생성된 설명">
            <a:extLst>
              <a:ext uri="{FF2B5EF4-FFF2-40B4-BE49-F238E27FC236}">
                <a16:creationId xmlns:a16="http://schemas.microsoft.com/office/drawing/2014/main" id="{B5FE47B7-16EB-A314-0F7A-357590E92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93" y="2675749"/>
            <a:ext cx="337719" cy="714572"/>
          </a:xfrm>
          <a:prstGeom prst="rect">
            <a:avLst/>
          </a:prstGeom>
        </p:spPr>
      </p:pic>
      <p:pic>
        <p:nvPicPr>
          <p:cNvPr id="11" name="그림 10" descr="렌즈 플레어, 빛, 호박, 태양이(가) 표시된 사진&#10;&#10;자동 생성된 설명">
            <a:extLst>
              <a:ext uri="{FF2B5EF4-FFF2-40B4-BE49-F238E27FC236}">
                <a16:creationId xmlns:a16="http://schemas.microsoft.com/office/drawing/2014/main" id="{BE4F0019-35B4-BF6F-B01F-9837B5759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71" y="3052505"/>
            <a:ext cx="337719" cy="714572"/>
          </a:xfrm>
          <a:prstGeom prst="rect">
            <a:avLst/>
          </a:prstGeom>
        </p:spPr>
      </p:pic>
      <p:pic>
        <p:nvPicPr>
          <p:cNvPr id="12" name="그림 11" descr="렌즈 플레어, 빛, 호박, 태양이(가) 표시된 사진&#10;&#10;자동 생성된 설명">
            <a:extLst>
              <a:ext uri="{FF2B5EF4-FFF2-40B4-BE49-F238E27FC236}">
                <a16:creationId xmlns:a16="http://schemas.microsoft.com/office/drawing/2014/main" id="{23D40A80-80DC-E273-A3C8-79865C13F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390" y="3409791"/>
            <a:ext cx="337719" cy="71457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8F0BCB-421B-C3DE-8583-8AE330608024}"/>
              </a:ext>
            </a:extLst>
          </p:cNvPr>
          <p:cNvCxnSpPr>
            <a:cxnSpLocks/>
          </p:cNvCxnSpPr>
          <p:nvPr/>
        </p:nvCxnSpPr>
        <p:spPr>
          <a:xfrm flipV="1">
            <a:off x="7625999" y="891293"/>
            <a:ext cx="0" cy="5409158"/>
          </a:xfrm>
          <a:prstGeom prst="line">
            <a:avLst/>
          </a:prstGeom>
          <a:ln w="3175">
            <a:gradFill>
              <a:gsLst>
                <a:gs pos="0">
                  <a:schemeClr val="tx2">
                    <a:alpha val="0"/>
                  </a:schemeClr>
                </a:gs>
                <a:gs pos="10000">
                  <a:schemeClr val="accent1"/>
                </a:gs>
                <a:gs pos="90000">
                  <a:schemeClr val="accent1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392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72C4E-A73F-04EA-C89F-FF59B47D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E86895-4192-81BE-42E6-CC98B8A356FA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4CDF5-F137-AF9A-9A2B-3E0713FFB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A3046F7-F088-E68A-20C5-B587A37828D5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B25C8E6-E891-922B-D7DA-227280356845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ㅁㅇㄴㄹ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EC19F9-E003-2BAD-593A-96EC3A92D27E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BC28F55-760A-7F2C-4FD8-E329573B14CA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26A38B-9D30-CFDD-778A-4999F4A27DD6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08C93A-C73D-CEEC-4931-74E23C48C928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5740FF-CEB7-0AC0-0E2B-D7CB79AC1AD1}"/>
              </a:ext>
            </a:extLst>
          </p:cNvPr>
          <p:cNvSpPr txBox="1"/>
          <p:nvPr/>
        </p:nvSpPr>
        <p:spPr>
          <a:xfrm>
            <a:off x="287559" y="986830"/>
            <a:ext cx="5394984" cy="7861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NPC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NPC 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정보</a:t>
            </a: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3BA911-AC0B-3B72-2F85-707E0F73D330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NPC</a:t>
            </a:r>
            <a:endParaRPr lang="ko-KR" altLang="en-US" sz="20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31BA68-60D3-E754-6983-55C05350F255}"/>
              </a:ext>
            </a:extLst>
          </p:cNvPr>
          <p:cNvSpPr txBox="1"/>
          <p:nvPr/>
        </p:nvSpPr>
        <p:spPr>
          <a:xfrm>
            <a:off x="198664" y="76692"/>
            <a:ext cx="36829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#1</a:t>
            </a:r>
            <a:endParaRPr lang="ko-KR" altLang="en-US" sz="1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26A6BD-177F-AF67-4823-102E44BB7479}"/>
              </a:ext>
            </a:extLst>
          </p:cNvPr>
          <p:cNvCxnSpPr>
            <a:cxnSpLocks/>
          </p:cNvCxnSpPr>
          <p:nvPr/>
        </p:nvCxnSpPr>
        <p:spPr>
          <a:xfrm flipV="1">
            <a:off x="6096000" y="826542"/>
            <a:ext cx="0" cy="5409158"/>
          </a:xfrm>
          <a:prstGeom prst="line">
            <a:avLst/>
          </a:prstGeom>
          <a:ln w="3175">
            <a:gradFill>
              <a:gsLst>
                <a:gs pos="0">
                  <a:schemeClr val="tx2">
                    <a:alpha val="0"/>
                  </a:schemeClr>
                </a:gs>
                <a:gs pos="10000">
                  <a:schemeClr val="accent1"/>
                </a:gs>
                <a:gs pos="90000">
                  <a:schemeClr val="accent1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953E65-84F8-B505-ABD1-26A6041940BF}"/>
              </a:ext>
            </a:extLst>
          </p:cNvPr>
          <p:cNvSpPr txBox="1"/>
          <p:nvPr/>
        </p:nvSpPr>
        <p:spPr>
          <a:xfrm>
            <a:off x="6509457" y="985538"/>
            <a:ext cx="5394984" cy="1394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NPC</a:t>
            </a:r>
            <a:r>
              <a:rPr lang="ko-KR" altLang="en-US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초기 위치</a:t>
            </a:r>
            <a:endParaRPr lang="en-US" altLang="ko-KR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아트로포스</a:t>
            </a: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지도 </a:t>
            </a:r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미표기</a:t>
            </a:r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구역의 건물 내부</a:t>
            </a:r>
            <a:br>
              <a:rPr lang="en-US" altLang="ko-KR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</a:b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Danjo-bold" pitchFamily="50" charset="0"/>
              </a:rPr>
              <a:t>※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검은 상인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이 있는 건물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73050EE-9793-298A-A53E-C75261EB0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457" y="2562427"/>
            <a:ext cx="4995329" cy="280987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935657D-6E09-FA08-A62E-2D82701C8225}"/>
              </a:ext>
            </a:extLst>
          </p:cNvPr>
          <p:cNvSpPr/>
          <p:nvPr/>
        </p:nvSpPr>
        <p:spPr>
          <a:xfrm>
            <a:off x="6509457" y="256222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571C2E-89C3-0C58-2749-39499E9AC271}"/>
              </a:ext>
            </a:extLst>
          </p:cNvPr>
          <p:cNvSpPr txBox="1"/>
          <p:nvPr/>
        </p:nvSpPr>
        <p:spPr>
          <a:xfrm>
            <a:off x="6509457" y="256588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초기 위치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E7E829B-BCA7-9EC8-470A-D5296008A627}"/>
              </a:ext>
            </a:extLst>
          </p:cNvPr>
          <p:cNvSpPr/>
          <p:nvPr/>
        </p:nvSpPr>
        <p:spPr>
          <a:xfrm rot="10800000">
            <a:off x="9931822" y="5095300"/>
            <a:ext cx="1572964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9AB864-7418-2F9F-1F1C-B8E2BDC839CA}"/>
              </a:ext>
            </a:extLst>
          </p:cNvPr>
          <p:cNvSpPr txBox="1"/>
          <p:nvPr/>
        </p:nvSpPr>
        <p:spPr>
          <a:xfrm>
            <a:off x="10748319" y="5124786"/>
            <a:ext cx="7564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xx,yy,zz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86C377F5-B42D-6B32-85C3-8C0D534D0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565008"/>
              </p:ext>
            </p:extLst>
          </p:nvPr>
        </p:nvGraphicFramePr>
        <p:xfrm>
          <a:off x="617576" y="1807810"/>
          <a:ext cx="5112047" cy="307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275">
                  <a:extLst>
                    <a:ext uri="{9D8B030D-6E8A-4147-A177-3AD203B41FA5}">
                      <a16:colId xmlns:a16="http://schemas.microsoft.com/office/drawing/2014/main" val="860640882"/>
                    </a:ext>
                  </a:extLst>
                </a:gridCol>
                <a:gridCol w="1026693">
                  <a:extLst>
                    <a:ext uri="{9D8B030D-6E8A-4147-A177-3AD203B41FA5}">
                      <a16:colId xmlns:a16="http://schemas.microsoft.com/office/drawing/2014/main" val="3617496662"/>
                    </a:ext>
                  </a:extLst>
                </a:gridCol>
                <a:gridCol w="1026693">
                  <a:extLst>
                    <a:ext uri="{9D8B030D-6E8A-4147-A177-3AD203B41FA5}">
                      <a16:colId xmlns:a16="http://schemas.microsoft.com/office/drawing/2014/main" val="423466526"/>
                    </a:ext>
                  </a:extLst>
                </a:gridCol>
                <a:gridCol w="1026693">
                  <a:extLst>
                    <a:ext uri="{9D8B030D-6E8A-4147-A177-3AD203B41FA5}">
                      <a16:colId xmlns:a16="http://schemas.microsoft.com/office/drawing/2014/main" val="3780228058"/>
                    </a:ext>
                  </a:extLst>
                </a:gridCol>
                <a:gridCol w="1026693">
                  <a:extLst>
                    <a:ext uri="{9D8B030D-6E8A-4147-A177-3AD203B41FA5}">
                      <a16:colId xmlns:a16="http://schemas.microsoft.com/office/drawing/2014/main" val="7287860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분류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해적 암거래상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115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이름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비열한 </a:t>
                      </a:r>
                      <a:r>
                        <a:rPr lang="ko-KR" altLang="en-US" sz="12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네디</a:t>
                      </a:r>
                      <a:endParaRPr lang="ko-KR" altLang="en-US" sz="12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743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기능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물물 교환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787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모델</a:t>
                      </a: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ID : 750</a:t>
                      </a:r>
                      <a:endParaRPr lang="ko-KR" altLang="en-US" sz="12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04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위치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아트로포스</a:t>
                      </a:r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xx,yy,zz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)</a:t>
                      </a:r>
                      <a:endParaRPr lang="ko-KR" altLang="en-US" sz="12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97541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위치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xx,yy,zz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)</a:t>
                      </a:r>
                      <a:endParaRPr lang="ko-KR" altLang="en-US" sz="12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xx,yy,zz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)</a:t>
                      </a:r>
                      <a:endParaRPr lang="ko-KR" altLang="en-US" sz="12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xx,yy,zz</a:t>
                      </a:r>
                      <a:r>
                        <a:rPr lang="en-US" altLang="ko-KR" sz="14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)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xx,yy,zz</a:t>
                      </a:r>
                      <a:r>
                        <a:rPr lang="en-US" altLang="ko-KR" sz="14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)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9272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xx,yy,zz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)</a:t>
                      </a:r>
                      <a:endParaRPr lang="ko-KR" altLang="en-US" sz="12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xx,yy,zz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)</a:t>
                      </a:r>
                      <a:endParaRPr lang="ko-KR" altLang="en-US" sz="12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xx,yy,zz</a:t>
                      </a:r>
                      <a:r>
                        <a:rPr lang="en-US" altLang="ko-KR" sz="14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)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xx,yy,zz</a:t>
                      </a:r>
                      <a:r>
                        <a:rPr lang="en-US" altLang="ko-KR" sz="14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)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13899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특이사항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위치 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일 때 건물에 입장 시 </a:t>
                      </a:r>
                      <a:r>
                        <a:rPr lang="ko-KR" altLang="en-US" sz="12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미니맵에</a:t>
                      </a:r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 위치가 표기됨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897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201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2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60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/>
                        </a:solidFill>
                        <a:latin typeface="Danjo-bold" pitchFamily="50" charset="0"/>
                        <a:ea typeface="Danjo-bold" pitchFamily="50" charset="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위치 </a:t>
                      </a:r>
                      <a:r>
                        <a:rPr lang="en-US" altLang="ko-KR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에서는 </a:t>
                      </a:r>
                      <a:r>
                        <a:rPr lang="ko-KR" altLang="en-US" sz="1200" dirty="0" err="1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미니맵에</a:t>
                      </a:r>
                      <a:r>
                        <a:rPr lang="ko-KR" altLang="en-US" sz="1200" dirty="0">
                          <a:solidFill>
                            <a:schemeClr val="tx2"/>
                          </a:solidFill>
                          <a:latin typeface="Danjo-bold" pitchFamily="50" charset="0"/>
                          <a:ea typeface="Danjo-bold" pitchFamily="50" charset="0"/>
                        </a:rPr>
                        <a:t> 위치가 표기되지 않음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485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57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94DC2-1790-552F-5275-082FAC6B3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333C37-A6BD-DD7D-E49F-30314502C230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C5F1F-A92B-A9B1-02A1-61824C01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67EE5A6-991F-3C51-2A32-50BA16E93393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D63E1A-5786-0568-CFB8-D261B635ACCD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ㅁㅇㄴㄹ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9F37D2-7C1C-4C82-CD70-959083E56518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067E72-0668-F645-1F33-EFC61A99A824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8862D5-0BAB-ECCF-D876-9731C81B9BBA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F4E732-0147-6AAF-6BED-E8E0647C6AEA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4" name="그림 3" descr="텍스트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24B59B81-A1F4-ADD7-C170-F60BB12EF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556" b="70463" l="34531" r="67344">
                        <a14:foregroundMark x1="50365" y1="25556" x2="50365" y2="25556"/>
                        <a14:backgroundMark x1="46146" y1="40370" x2="46146" y2="40370"/>
                        <a14:backgroundMark x1="45104" y1="37593" x2="45104" y2="37593"/>
                        <a14:backgroundMark x1="50469" y1="52500" x2="50469" y2="52500"/>
                        <a14:backgroundMark x1="40938" y1="57963" x2="40938" y2="57963"/>
                        <a14:backgroundMark x1="41719" y1="46481" x2="41719" y2="46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84" t="22674" r="41186" b="31048"/>
          <a:stretch/>
        </p:blipFill>
        <p:spPr>
          <a:xfrm>
            <a:off x="7891118" y="1117941"/>
            <a:ext cx="4115821" cy="453378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B6D25C1-ED59-EBE5-FFA6-0F1D36FF4347}"/>
              </a:ext>
            </a:extLst>
          </p:cNvPr>
          <p:cNvSpPr/>
          <p:nvPr/>
        </p:nvSpPr>
        <p:spPr>
          <a:xfrm>
            <a:off x="9150758" y="2407688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Danjo-bold" pitchFamily="50" charset="0"/>
                <a:ea typeface="Danjo-bold" pitchFamily="50" charset="0"/>
              </a:rPr>
              <a:t>4</a:t>
            </a:r>
            <a:endParaRPr lang="ko-KR" altLang="en-US" sz="1000" dirty="0"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CC305-6F82-C775-5EF2-CEC4E5311C46}"/>
              </a:ext>
            </a:extLst>
          </p:cNvPr>
          <p:cNvSpPr/>
          <p:nvPr/>
        </p:nvSpPr>
        <p:spPr>
          <a:xfrm>
            <a:off x="8661745" y="2497688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Danjo-bold" pitchFamily="50" charset="0"/>
                <a:ea typeface="Danjo-bold" pitchFamily="50" charset="0"/>
              </a:rPr>
              <a:t>3</a:t>
            </a:r>
            <a:endParaRPr lang="ko-KR" altLang="en-US" sz="1000" dirty="0"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766D327-3DAC-FB58-E8E1-1AAB966757CC}"/>
              </a:ext>
            </a:extLst>
          </p:cNvPr>
          <p:cNvSpPr/>
          <p:nvPr/>
        </p:nvSpPr>
        <p:spPr>
          <a:xfrm>
            <a:off x="9037517" y="2858713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Danjo-bold" pitchFamily="50" charset="0"/>
                <a:ea typeface="Danjo-bold" pitchFamily="50" charset="0"/>
              </a:rPr>
              <a:t>2</a:t>
            </a:r>
            <a:endParaRPr lang="ko-KR" altLang="en-US" sz="1000" dirty="0"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C56C55E-861C-7461-79DC-15E4C0C3694D}"/>
              </a:ext>
            </a:extLst>
          </p:cNvPr>
          <p:cNvSpPr/>
          <p:nvPr/>
        </p:nvSpPr>
        <p:spPr>
          <a:xfrm>
            <a:off x="7973810" y="3112539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Danjo-bold" pitchFamily="50" charset="0"/>
                <a:ea typeface="Danjo-bold" pitchFamily="50" charset="0"/>
              </a:rPr>
              <a:t>1</a:t>
            </a:r>
            <a:endParaRPr lang="ko-KR" altLang="en-US" sz="1000" dirty="0"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59" name="그림 39">
            <a:extLst>
              <a:ext uri="{FF2B5EF4-FFF2-40B4-BE49-F238E27FC236}">
                <a16:creationId xmlns:a16="http://schemas.microsoft.com/office/drawing/2014/main" id="{B693632C-75A1-2BE7-D560-AD2178CB08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87685" y="1687190"/>
            <a:ext cx="3652241" cy="2054386"/>
          </a:xfrm>
          <a:prstGeom prst="rect">
            <a:avLst/>
          </a:prstGeom>
        </p:spPr>
      </p:pic>
      <p:pic>
        <p:nvPicPr>
          <p:cNvPr id="60" name="그림 40">
            <a:extLst>
              <a:ext uri="{FF2B5EF4-FFF2-40B4-BE49-F238E27FC236}">
                <a16:creationId xmlns:a16="http://schemas.microsoft.com/office/drawing/2014/main" id="{1C56A51E-021C-345D-B616-2CB53979BB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87685" y="3989227"/>
            <a:ext cx="3652241" cy="2054386"/>
          </a:xfrm>
          <a:prstGeom prst="rect">
            <a:avLst/>
          </a:prstGeom>
        </p:spPr>
      </p:pic>
      <p:pic>
        <p:nvPicPr>
          <p:cNvPr id="61" name="그림 41">
            <a:extLst>
              <a:ext uri="{FF2B5EF4-FFF2-40B4-BE49-F238E27FC236}">
                <a16:creationId xmlns:a16="http://schemas.microsoft.com/office/drawing/2014/main" id="{83CA9FA8-DAC3-3DA0-BABE-0D9FB29B3F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089402" y="1687544"/>
            <a:ext cx="3652241" cy="2054386"/>
          </a:xfrm>
          <a:prstGeom prst="rect">
            <a:avLst/>
          </a:prstGeom>
        </p:spPr>
      </p:pic>
      <p:pic>
        <p:nvPicPr>
          <p:cNvPr id="62" name="그림 42">
            <a:extLst>
              <a:ext uri="{FF2B5EF4-FFF2-40B4-BE49-F238E27FC236}">
                <a16:creationId xmlns:a16="http://schemas.microsoft.com/office/drawing/2014/main" id="{6AE3BF61-B8E5-FC42-5E0D-2250D8AC95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89402" y="3989227"/>
            <a:ext cx="3652241" cy="2054386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273B3E0A-97EE-989E-AF94-242E115A51B2}"/>
              </a:ext>
            </a:extLst>
          </p:cNvPr>
          <p:cNvSpPr/>
          <p:nvPr/>
        </p:nvSpPr>
        <p:spPr>
          <a:xfrm>
            <a:off x="287565" y="168352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C0A85C-ABCE-0B20-AF74-C55B27C00AF6}"/>
              </a:ext>
            </a:extLst>
          </p:cNvPr>
          <p:cNvSpPr txBox="1"/>
          <p:nvPr/>
        </p:nvSpPr>
        <p:spPr>
          <a:xfrm>
            <a:off x="287565" y="168718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위치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98F8A690-81F7-236F-DCC4-457986496540}"/>
              </a:ext>
            </a:extLst>
          </p:cNvPr>
          <p:cNvSpPr/>
          <p:nvPr/>
        </p:nvSpPr>
        <p:spPr>
          <a:xfrm>
            <a:off x="4089400" y="168352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EB8CB3-0F62-1525-BF5E-0FD4648D54FE}"/>
              </a:ext>
            </a:extLst>
          </p:cNvPr>
          <p:cNvSpPr txBox="1"/>
          <p:nvPr/>
        </p:nvSpPr>
        <p:spPr>
          <a:xfrm>
            <a:off x="4089400" y="168718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위치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FE6E3A0-FE94-486D-299B-58681A437EE3}"/>
              </a:ext>
            </a:extLst>
          </p:cNvPr>
          <p:cNvSpPr/>
          <p:nvPr/>
        </p:nvSpPr>
        <p:spPr>
          <a:xfrm>
            <a:off x="287565" y="398521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3480-4895-0775-DFA8-DADB3DB47F78}"/>
              </a:ext>
            </a:extLst>
          </p:cNvPr>
          <p:cNvSpPr txBox="1"/>
          <p:nvPr/>
        </p:nvSpPr>
        <p:spPr>
          <a:xfrm>
            <a:off x="287565" y="398887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위치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406DF1E-CC3C-0747-09EA-9DA752F6DA76}"/>
              </a:ext>
            </a:extLst>
          </p:cNvPr>
          <p:cNvSpPr/>
          <p:nvPr/>
        </p:nvSpPr>
        <p:spPr>
          <a:xfrm>
            <a:off x="4089400" y="398521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B3316F-CA16-374B-EA21-30D286F12ADE}"/>
              </a:ext>
            </a:extLst>
          </p:cNvPr>
          <p:cNvSpPr txBox="1"/>
          <p:nvPr/>
        </p:nvSpPr>
        <p:spPr>
          <a:xfrm>
            <a:off x="4089400" y="398887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위치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7D5D643-BBD9-9AE8-6363-4E11B0A50542}"/>
              </a:ext>
            </a:extLst>
          </p:cNvPr>
          <p:cNvSpPr/>
          <p:nvPr/>
        </p:nvSpPr>
        <p:spPr>
          <a:xfrm rot="10800000">
            <a:off x="2366963" y="3464576"/>
            <a:ext cx="1572964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57DF55D-CFC6-CE0F-48A1-7C6B9C6E5170}"/>
              </a:ext>
            </a:extLst>
          </p:cNvPr>
          <p:cNvSpPr txBox="1"/>
          <p:nvPr/>
        </p:nvSpPr>
        <p:spPr>
          <a:xfrm>
            <a:off x="3183460" y="3494062"/>
            <a:ext cx="7564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xx,yy,zz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A2135E-23AD-5E93-BB23-2E0B5B2E01A0}"/>
              </a:ext>
            </a:extLst>
          </p:cNvPr>
          <p:cNvSpPr/>
          <p:nvPr/>
        </p:nvSpPr>
        <p:spPr>
          <a:xfrm rot="10800000">
            <a:off x="2366962" y="5766614"/>
            <a:ext cx="1572964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E528A5-9B05-DA32-9F64-3255C5524670}"/>
              </a:ext>
            </a:extLst>
          </p:cNvPr>
          <p:cNvSpPr txBox="1"/>
          <p:nvPr/>
        </p:nvSpPr>
        <p:spPr>
          <a:xfrm>
            <a:off x="3183459" y="5796100"/>
            <a:ext cx="7564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xx,yy,zz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8E6F28-15E8-4C99-E885-0D0F143B65A0}"/>
              </a:ext>
            </a:extLst>
          </p:cNvPr>
          <p:cNvSpPr/>
          <p:nvPr/>
        </p:nvSpPr>
        <p:spPr>
          <a:xfrm rot="10800000">
            <a:off x="6168680" y="5765322"/>
            <a:ext cx="1572964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4CFC04-A784-9D7D-30A9-1D094798C6F6}"/>
              </a:ext>
            </a:extLst>
          </p:cNvPr>
          <p:cNvSpPr txBox="1"/>
          <p:nvPr/>
        </p:nvSpPr>
        <p:spPr>
          <a:xfrm>
            <a:off x="6985177" y="5794808"/>
            <a:ext cx="7564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xx,yy,zz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12CB371-238B-C5C9-22B2-2AF2352F89DD}"/>
              </a:ext>
            </a:extLst>
          </p:cNvPr>
          <p:cNvSpPr/>
          <p:nvPr/>
        </p:nvSpPr>
        <p:spPr>
          <a:xfrm rot="10800000">
            <a:off x="6168680" y="3464931"/>
            <a:ext cx="1572964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7EA76B-CCA3-CFC6-B4AD-7B0B8D482555}"/>
              </a:ext>
            </a:extLst>
          </p:cNvPr>
          <p:cNvSpPr txBox="1"/>
          <p:nvPr/>
        </p:nvSpPr>
        <p:spPr>
          <a:xfrm>
            <a:off x="6985177" y="3494417"/>
            <a:ext cx="7564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xx,yy,zz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4EDBE8-F5A0-E249-64E7-2A69746AFF2A}"/>
              </a:ext>
            </a:extLst>
          </p:cNvPr>
          <p:cNvSpPr txBox="1"/>
          <p:nvPr/>
        </p:nvSpPr>
        <p:spPr>
          <a:xfrm>
            <a:off x="287565" y="988123"/>
            <a:ext cx="5394979" cy="4501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NPC </a:t>
            </a:r>
            <a:r>
              <a:rPr lang="ko-KR" altLang="en-US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도주 위치 </a:t>
            </a:r>
            <a:r>
              <a:rPr lang="en-US" altLang="ko-KR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1/2</a:t>
            </a:r>
            <a:endParaRPr lang="ko-KR" altLang="en-US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C19E13-ACD4-F1D3-E6FE-317BCC1E4DEC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NPC</a:t>
            </a:r>
            <a:endParaRPr lang="ko-KR" altLang="en-US" sz="20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B0ECF46-9088-5BF2-3E57-9A22D1D7B330}"/>
              </a:ext>
            </a:extLst>
          </p:cNvPr>
          <p:cNvSpPr txBox="1"/>
          <p:nvPr/>
        </p:nvSpPr>
        <p:spPr>
          <a:xfrm>
            <a:off x="198664" y="76692"/>
            <a:ext cx="36829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#1</a:t>
            </a:r>
            <a:endParaRPr lang="ko-KR" altLang="en-US" sz="1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28A7334-6BDA-313F-653E-AAB733516385}"/>
              </a:ext>
            </a:extLst>
          </p:cNvPr>
          <p:cNvSpPr/>
          <p:nvPr/>
        </p:nvSpPr>
        <p:spPr>
          <a:xfrm>
            <a:off x="10091942" y="5236613"/>
            <a:ext cx="18000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7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3E35104-1636-1214-B3FF-6F8A08B1C346}"/>
              </a:ext>
            </a:extLst>
          </p:cNvPr>
          <p:cNvSpPr/>
          <p:nvPr/>
        </p:nvSpPr>
        <p:spPr>
          <a:xfrm>
            <a:off x="9499945" y="4883213"/>
            <a:ext cx="18000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6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A7B72C73-91F7-42BC-08B8-964B6B09A6A2}"/>
              </a:ext>
            </a:extLst>
          </p:cNvPr>
          <p:cNvSpPr/>
          <p:nvPr/>
        </p:nvSpPr>
        <p:spPr>
          <a:xfrm>
            <a:off x="8768901" y="4581915"/>
            <a:ext cx="18000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5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6634683-7558-1074-726F-1938AB5D1A60}"/>
              </a:ext>
            </a:extLst>
          </p:cNvPr>
          <p:cNvSpPr/>
          <p:nvPr/>
        </p:nvSpPr>
        <p:spPr>
          <a:xfrm>
            <a:off x="11602835" y="4671915"/>
            <a:ext cx="18000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8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32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BAE49-33A6-4CDB-45A8-31217234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11FD7D-C1CA-3013-0A79-B1BC340AFD20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A4C4E-CF8B-DA63-800C-EF7CFF1D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6E54203-E28D-B188-11E1-64C1CF68FA05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1B589B-E849-BD67-C434-92776F9D82A0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ㅁㅇㄴㄹ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DF2BEB-ECD7-A0DC-E780-5212FB48C76A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C4344E-B6AE-146E-EEB4-CCE0DF4DBA4E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19FA1E-CFB3-7109-F83D-0CFBD472E9F5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EA003E-6833-F0C6-10F5-E78A26C66A85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4" name="그림 3" descr="텍스트, 스크린샷, PC 게임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05E0315E-FAEF-2725-36BE-0DF4FF697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556" b="70463" l="34531" r="67344">
                        <a14:foregroundMark x1="50365" y1="25556" x2="50365" y2="25556"/>
                        <a14:backgroundMark x1="46146" y1="40370" x2="46146" y2="40370"/>
                        <a14:backgroundMark x1="45104" y1="37593" x2="45104" y2="37593"/>
                        <a14:backgroundMark x1="50469" y1="52500" x2="50469" y2="52500"/>
                        <a14:backgroundMark x1="40938" y1="57963" x2="40938" y2="57963"/>
                        <a14:backgroundMark x1="41719" y1="46481" x2="41719" y2="46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184" t="22674" r="41186" b="31048"/>
          <a:stretch/>
        </p:blipFill>
        <p:spPr>
          <a:xfrm>
            <a:off x="7891118" y="1117941"/>
            <a:ext cx="4115821" cy="453378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6B29B362-17DA-6CD5-6421-B969917526B6}"/>
              </a:ext>
            </a:extLst>
          </p:cNvPr>
          <p:cNvSpPr/>
          <p:nvPr/>
        </p:nvSpPr>
        <p:spPr>
          <a:xfrm>
            <a:off x="10091942" y="5236613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Danjo-bold" pitchFamily="50" charset="0"/>
                <a:ea typeface="Danjo-bold" pitchFamily="50" charset="0"/>
              </a:rPr>
              <a:t>7</a:t>
            </a:r>
            <a:endParaRPr lang="ko-KR" altLang="en-US" sz="1000" dirty="0"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497DA86-0927-DF61-3578-1A54B30902CA}"/>
              </a:ext>
            </a:extLst>
          </p:cNvPr>
          <p:cNvSpPr/>
          <p:nvPr/>
        </p:nvSpPr>
        <p:spPr>
          <a:xfrm>
            <a:off x="9499945" y="4883213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Danjo-bold" pitchFamily="50" charset="0"/>
                <a:ea typeface="Danjo-bold" pitchFamily="50" charset="0"/>
              </a:rPr>
              <a:t>6</a:t>
            </a:r>
            <a:endParaRPr lang="ko-KR" altLang="en-US" sz="1000" dirty="0"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B4BA1CD3-BA58-1DBA-3F74-728B5E1DB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87684" y="1687189"/>
            <a:ext cx="3652243" cy="205438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43750EF-CC26-4898-4F0E-D805CCDAA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87684" y="3989226"/>
            <a:ext cx="3652243" cy="205438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350224B-C6CB-CBA7-0E59-E6076D72A6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089401" y="1687543"/>
            <a:ext cx="3652243" cy="205438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0A75D0-731C-720C-2420-6DA51BE7D9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89401" y="3989226"/>
            <a:ext cx="3652243" cy="2054387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DB2D1A53-66D1-5964-854D-B39E9F8425AC}"/>
              </a:ext>
            </a:extLst>
          </p:cNvPr>
          <p:cNvSpPr/>
          <p:nvPr/>
        </p:nvSpPr>
        <p:spPr>
          <a:xfrm>
            <a:off x="8768901" y="4581915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Danjo-bold" pitchFamily="50" charset="0"/>
                <a:ea typeface="Danjo-bold" pitchFamily="50" charset="0"/>
              </a:rPr>
              <a:t>5</a:t>
            </a:r>
            <a:endParaRPr lang="ko-KR" altLang="en-US" sz="1000" dirty="0"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EA7D363-D4BD-BDAA-5138-EECA67C2AC90}"/>
              </a:ext>
            </a:extLst>
          </p:cNvPr>
          <p:cNvSpPr/>
          <p:nvPr/>
        </p:nvSpPr>
        <p:spPr>
          <a:xfrm>
            <a:off x="287565" y="168352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5F8D0C-41AF-55CA-9E5B-B29D123697A0}"/>
              </a:ext>
            </a:extLst>
          </p:cNvPr>
          <p:cNvSpPr txBox="1"/>
          <p:nvPr/>
        </p:nvSpPr>
        <p:spPr>
          <a:xfrm>
            <a:off x="287565" y="168718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위치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1EDD7DB-0783-9073-409A-B8DFBBDFF900}"/>
              </a:ext>
            </a:extLst>
          </p:cNvPr>
          <p:cNvSpPr/>
          <p:nvPr/>
        </p:nvSpPr>
        <p:spPr>
          <a:xfrm>
            <a:off x="4089400" y="168352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0BE703-85CF-754D-39CD-58E7F138607E}"/>
              </a:ext>
            </a:extLst>
          </p:cNvPr>
          <p:cNvSpPr txBox="1"/>
          <p:nvPr/>
        </p:nvSpPr>
        <p:spPr>
          <a:xfrm>
            <a:off x="4089400" y="168718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위치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B271087-1156-EFD5-F899-B5842A42D2E3}"/>
              </a:ext>
            </a:extLst>
          </p:cNvPr>
          <p:cNvSpPr/>
          <p:nvPr/>
        </p:nvSpPr>
        <p:spPr>
          <a:xfrm>
            <a:off x="287565" y="3985210"/>
            <a:ext cx="2247900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CBB7C5-F39E-A5F5-76AF-01C763C08A52}"/>
              </a:ext>
            </a:extLst>
          </p:cNvPr>
          <p:cNvSpPr txBox="1"/>
          <p:nvPr/>
        </p:nvSpPr>
        <p:spPr>
          <a:xfrm>
            <a:off x="287565" y="3988872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위치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2C20C0D-5BF4-E66A-9FEE-68AADE27AE96}"/>
              </a:ext>
            </a:extLst>
          </p:cNvPr>
          <p:cNvSpPr/>
          <p:nvPr/>
        </p:nvSpPr>
        <p:spPr>
          <a:xfrm>
            <a:off x="4089400" y="3985210"/>
            <a:ext cx="2247900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49818D-5480-0386-8AF4-ECEB953222CC}"/>
              </a:ext>
            </a:extLst>
          </p:cNvPr>
          <p:cNvSpPr txBox="1"/>
          <p:nvPr/>
        </p:nvSpPr>
        <p:spPr>
          <a:xfrm>
            <a:off x="4089400" y="3988872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위치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3C15189-1005-A71F-02E3-093CC3EE2503}"/>
              </a:ext>
            </a:extLst>
          </p:cNvPr>
          <p:cNvSpPr/>
          <p:nvPr/>
        </p:nvSpPr>
        <p:spPr>
          <a:xfrm>
            <a:off x="11602835" y="4671915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Danjo-bold" pitchFamily="50" charset="0"/>
                <a:ea typeface="Danjo-bold" pitchFamily="50" charset="0"/>
              </a:rPr>
              <a:t>8</a:t>
            </a:r>
            <a:endParaRPr lang="ko-KR" altLang="en-US" sz="1000" dirty="0"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16F156-50C8-EDF6-7C71-8A4BE2C77957}"/>
              </a:ext>
            </a:extLst>
          </p:cNvPr>
          <p:cNvSpPr txBox="1"/>
          <p:nvPr/>
        </p:nvSpPr>
        <p:spPr>
          <a:xfrm>
            <a:off x="287565" y="988123"/>
            <a:ext cx="5394979" cy="4501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NPC </a:t>
            </a:r>
            <a:r>
              <a:rPr lang="ko-KR" altLang="en-US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도주 위치 </a:t>
            </a:r>
            <a:r>
              <a:rPr lang="en-US" altLang="ko-KR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2/2</a:t>
            </a:r>
            <a:endParaRPr lang="ko-KR" altLang="en-US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20720A0-865E-4492-A286-AE2A0DA4BDF3}"/>
              </a:ext>
            </a:extLst>
          </p:cNvPr>
          <p:cNvSpPr/>
          <p:nvPr/>
        </p:nvSpPr>
        <p:spPr>
          <a:xfrm rot="10800000">
            <a:off x="2366963" y="3464576"/>
            <a:ext cx="1572964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96ACD3-FC45-649D-A181-E1CFEF25D544}"/>
              </a:ext>
            </a:extLst>
          </p:cNvPr>
          <p:cNvSpPr txBox="1"/>
          <p:nvPr/>
        </p:nvSpPr>
        <p:spPr>
          <a:xfrm>
            <a:off x="3183460" y="3494062"/>
            <a:ext cx="7564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xx,yy,zz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7BCD710-4D8A-7635-398D-F2006F843ABE}"/>
              </a:ext>
            </a:extLst>
          </p:cNvPr>
          <p:cNvSpPr/>
          <p:nvPr/>
        </p:nvSpPr>
        <p:spPr>
          <a:xfrm rot="10800000">
            <a:off x="2366962" y="5766614"/>
            <a:ext cx="1572964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933E2F2-7D9E-2541-4276-204B5B2B384F}"/>
              </a:ext>
            </a:extLst>
          </p:cNvPr>
          <p:cNvSpPr txBox="1"/>
          <p:nvPr/>
        </p:nvSpPr>
        <p:spPr>
          <a:xfrm>
            <a:off x="3183459" y="5796100"/>
            <a:ext cx="7564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xx,yy,zz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E3B2D54-E2D7-477F-9772-002250094793}"/>
              </a:ext>
            </a:extLst>
          </p:cNvPr>
          <p:cNvSpPr/>
          <p:nvPr/>
        </p:nvSpPr>
        <p:spPr>
          <a:xfrm rot="10800000">
            <a:off x="6168680" y="5765322"/>
            <a:ext cx="1572964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46DFA5C-9661-D6B8-985F-B363AF284E43}"/>
              </a:ext>
            </a:extLst>
          </p:cNvPr>
          <p:cNvSpPr txBox="1"/>
          <p:nvPr/>
        </p:nvSpPr>
        <p:spPr>
          <a:xfrm>
            <a:off x="6985177" y="5794808"/>
            <a:ext cx="7564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xx,yy,zz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C4DE1D3-3305-82FB-B8AF-A7ECCF2D2500}"/>
              </a:ext>
            </a:extLst>
          </p:cNvPr>
          <p:cNvSpPr/>
          <p:nvPr/>
        </p:nvSpPr>
        <p:spPr>
          <a:xfrm rot="10800000">
            <a:off x="6168680" y="3464931"/>
            <a:ext cx="1572964" cy="276999"/>
          </a:xfrm>
          <a:prstGeom prst="rect">
            <a:avLst/>
          </a:prstGeom>
          <a:gradFill flip="none" rotWithShape="1">
            <a:gsLst>
              <a:gs pos="50000">
                <a:schemeClr val="tx2">
                  <a:alpha val="50000"/>
                </a:schemeClr>
              </a:gs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D453E34-D1A0-7FF6-2996-45B6B099C964}"/>
              </a:ext>
            </a:extLst>
          </p:cNvPr>
          <p:cNvSpPr txBox="1"/>
          <p:nvPr/>
        </p:nvSpPr>
        <p:spPr>
          <a:xfrm>
            <a:off x="6985177" y="3494417"/>
            <a:ext cx="75646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xx,yy,zz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A80129-204B-9281-6D6F-CC5DA9685DAD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NPC</a:t>
            </a:r>
            <a:endParaRPr lang="ko-KR" altLang="en-US" sz="20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C073CC-EFEB-4A94-3274-4E829DB2C8F8}"/>
              </a:ext>
            </a:extLst>
          </p:cNvPr>
          <p:cNvSpPr txBox="1"/>
          <p:nvPr/>
        </p:nvSpPr>
        <p:spPr>
          <a:xfrm>
            <a:off x="198664" y="76692"/>
            <a:ext cx="36829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#1</a:t>
            </a:r>
            <a:endParaRPr lang="ko-KR" altLang="en-US" sz="1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BB8FBCB-0557-EF47-7575-F622CE9CD8A6}"/>
              </a:ext>
            </a:extLst>
          </p:cNvPr>
          <p:cNvSpPr/>
          <p:nvPr/>
        </p:nvSpPr>
        <p:spPr>
          <a:xfrm>
            <a:off x="9150758" y="2407688"/>
            <a:ext cx="18000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4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7EEFAE07-7AF7-9C58-2948-0B6F74BDF853}"/>
              </a:ext>
            </a:extLst>
          </p:cNvPr>
          <p:cNvSpPr/>
          <p:nvPr/>
        </p:nvSpPr>
        <p:spPr>
          <a:xfrm>
            <a:off x="8661745" y="2497688"/>
            <a:ext cx="18000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3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0A19002C-6379-3DC4-AB7E-26D1065EA698}"/>
              </a:ext>
            </a:extLst>
          </p:cNvPr>
          <p:cNvSpPr/>
          <p:nvPr/>
        </p:nvSpPr>
        <p:spPr>
          <a:xfrm>
            <a:off x="9037517" y="2858713"/>
            <a:ext cx="18000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2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C4854140-04FA-B762-C531-4BAB2DC07177}"/>
              </a:ext>
            </a:extLst>
          </p:cNvPr>
          <p:cNvSpPr/>
          <p:nvPr/>
        </p:nvSpPr>
        <p:spPr>
          <a:xfrm>
            <a:off x="7973810" y="3112539"/>
            <a:ext cx="180000" cy="180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Danjo-bold" pitchFamily="50" charset="0"/>
                <a:ea typeface="Danjo-bold" pitchFamily="50" charset="0"/>
              </a:rPr>
              <a:t>1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44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BCAE0-4D38-0641-D533-5C3B1538C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99BC4C-84F3-8DF7-C1C7-2D1CF0F48FF6}"/>
              </a:ext>
            </a:extLst>
          </p:cNvPr>
          <p:cNvSpPr txBox="1"/>
          <p:nvPr/>
        </p:nvSpPr>
        <p:spPr>
          <a:xfrm>
            <a:off x="406402" y="2284881"/>
            <a:ext cx="3143250" cy="1467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기획의도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개요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81224-26F3-DB59-7446-7BC2645A41E6}"/>
              </a:ext>
            </a:extLst>
          </p:cNvPr>
          <p:cNvSpPr txBox="1"/>
          <p:nvPr/>
        </p:nvSpPr>
        <p:spPr>
          <a:xfrm>
            <a:off x="4599357" y="2284881"/>
            <a:ext cx="3143250" cy="3683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#1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#2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#3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#4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AB1629-2C6A-F7C4-A2FC-C1801C238F44}"/>
              </a:ext>
            </a:extLst>
          </p:cNvPr>
          <p:cNvSpPr/>
          <p:nvPr/>
        </p:nvSpPr>
        <p:spPr>
          <a:xfrm>
            <a:off x="4599356" y="2284881"/>
            <a:ext cx="3143250" cy="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8E590C-D219-F717-3F46-683CD3E29A39}"/>
              </a:ext>
            </a:extLst>
          </p:cNvPr>
          <p:cNvSpPr/>
          <p:nvPr/>
        </p:nvSpPr>
        <p:spPr>
          <a:xfrm>
            <a:off x="406401" y="2284881"/>
            <a:ext cx="3143250" cy="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D885EF-25B9-4E27-A0E8-F0B367823EE6}"/>
              </a:ext>
            </a:extLst>
          </p:cNvPr>
          <p:cNvSpPr/>
          <p:nvPr/>
        </p:nvSpPr>
        <p:spPr>
          <a:xfrm>
            <a:off x="8790132" y="2284881"/>
            <a:ext cx="3143250" cy="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F53F64-EB79-E1C5-B6F6-D1D9FBB9832E}"/>
              </a:ext>
            </a:extLst>
          </p:cNvPr>
          <p:cNvSpPr txBox="1"/>
          <p:nvPr/>
        </p:nvSpPr>
        <p:spPr>
          <a:xfrm>
            <a:off x="8790132" y="2284881"/>
            <a:ext cx="3143250" cy="7284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8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데이터테이블</a:t>
            </a:r>
            <a:endParaRPr lang="en-US" altLang="ko-KR" sz="3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148A1-B59C-EDA2-E0C0-9667CF32DEA8}"/>
              </a:ext>
            </a:extLst>
          </p:cNvPr>
          <p:cNvSpPr txBox="1"/>
          <p:nvPr/>
        </p:nvSpPr>
        <p:spPr>
          <a:xfrm>
            <a:off x="1163840" y="1358570"/>
            <a:ext cx="1625599" cy="728405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개요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CCD0E8-6BF3-8C6F-7328-F414916E236D}"/>
              </a:ext>
            </a:extLst>
          </p:cNvPr>
          <p:cNvSpPr txBox="1"/>
          <p:nvPr/>
        </p:nvSpPr>
        <p:spPr>
          <a:xfrm>
            <a:off x="4882198" y="1358569"/>
            <a:ext cx="2565222" cy="728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8E41B-2729-E410-AF14-CA3045CF1C6A}"/>
              </a:ext>
            </a:extLst>
          </p:cNvPr>
          <p:cNvSpPr txBox="1"/>
          <p:nvPr/>
        </p:nvSpPr>
        <p:spPr>
          <a:xfrm>
            <a:off x="9269557" y="1358569"/>
            <a:ext cx="2184400" cy="728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리소스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54784296-DE21-B799-9DD3-DA4EB70D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B6B0AF-BB6C-4728-E7D0-DC1660F42372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INDEX</a:t>
            </a:r>
            <a:endParaRPr lang="ko-KR" altLang="en-US" sz="20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20F227-3A6C-951E-3A95-095E94CA9578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925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E55DF9-1BC5-C0DB-E329-14110ADDCBE3}"/>
              </a:ext>
            </a:extLst>
          </p:cNvPr>
          <p:cNvSpPr txBox="1"/>
          <p:nvPr/>
        </p:nvSpPr>
        <p:spPr>
          <a:xfrm>
            <a:off x="6658126" y="2812981"/>
            <a:ext cx="3143250" cy="14670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기획의도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컨텐츠 설정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8ABE696-3A85-F005-E5E3-642209B5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18B1855-DF73-397C-1619-BF5C203C44F7}"/>
              </a:ext>
            </a:extLst>
          </p:cNvPr>
          <p:cNvSpPr/>
          <p:nvPr/>
        </p:nvSpPr>
        <p:spPr>
          <a:xfrm rot="5400000">
            <a:off x="4526979" y="3528515"/>
            <a:ext cx="3143250" cy="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0BF2B4-021D-172F-5A43-CBCB9FA106BE}"/>
              </a:ext>
            </a:extLst>
          </p:cNvPr>
          <p:cNvSpPr txBox="1"/>
          <p:nvPr/>
        </p:nvSpPr>
        <p:spPr>
          <a:xfrm>
            <a:off x="3530453" y="3182313"/>
            <a:ext cx="1991077" cy="728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개요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80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33751F6-3C1E-BACF-69D2-42F4B4D7018A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1. </a:t>
            </a:r>
            <a:r>
              <a:rPr lang="ko-KR" altLang="en-US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기획의도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FF57AC-FB4B-2864-444C-EE704B5DC633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87C45-DA3E-FBDD-2815-7063B3A7F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5B3F47-C193-542F-6B08-25153C851F72}"/>
              </a:ext>
            </a:extLst>
          </p:cNvPr>
          <p:cNvSpPr txBox="1"/>
          <p:nvPr/>
        </p:nvSpPr>
        <p:spPr>
          <a:xfrm>
            <a:off x="1353971" y="1832823"/>
            <a:ext cx="8751303" cy="134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컨텐츠와 함께 첫 번째 해도가 추가된 지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6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개월이 지난 현 시점에서 두 번째 해도를 추가하고자 합니다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해당 기획서에서는 두 번째 해도 획득 방법에 따라 개발에 필요한 내용을 확인 할 수 있습니다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65ED83-6542-99A6-CEAA-A22D9F30B1B0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23BBAD9-E18A-ACA7-9541-A81DF38826DA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기획의도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8D08C9-6356-3AF2-ECBF-8367CEFFF294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F7CEEB8-F96F-8896-D268-AB95ADA5C4B1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D06B05-4024-8BF1-C31D-FBE0304175E6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컨텐츠 설정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43A87-38CA-C735-0A43-D99393B35A4D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5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A3FB3-67F4-13A2-AE1B-9C9AF7F8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8445103-C34A-F529-DA2A-BDCF86048075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2. </a:t>
            </a:r>
            <a:r>
              <a:rPr lang="ko-KR" altLang="en-US" sz="20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컨텐츠 설정</a:t>
            </a:r>
            <a:endParaRPr lang="ko-KR" altLang="en-US" sz="20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5A4407-A0BB-674D-1DEE-62B1CEA974EC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D7078-6207-DFD1-CC1E-BA7C163A9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702869-A58D-F8EA-05EB-0EF97A26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828" y="711287"/>
            <a:ext cx="5794406" cy="579440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88AA9C-E081-F113-6874-245EA4C0286C}"/>
              </a:ext>
            </a:extLst>
          </p:cNvPr>
          <p:cNvSpPr txBox="1"/>
          <p:nvPr/>
        </p:nvSpPr>
        <p:spPr>
          <a:xfrm>
            <a:off x="287565" y="2776852"/>
            <a:ext cx="5091722" cy="1663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크림스네일의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 해도는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2024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년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7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월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10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일 시즌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3 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업데이트와 함께 추가된 신규 수집 컨텐츠입니다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  <a:cs typeface="ADLaM Display" panose="0201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행방불명된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 대해적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크림스네일의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 흔적을 쫓아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아크라시아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 전역으로 흩어진 해도를 찾는다는 설정을 갖고 있습니다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  <a:cs typeface="ADLaM Display" panose="02010000000000000000" pitchFamily="2" charset="0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0BC4BD0-0192-B43E-61F2-CCB3029E8C6E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F058A9-4840-18DC-C387-C4F678080443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기획의도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5D4749F-6FF1-1DCB-0E05-D279B5D3D320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268B738-ABE5-B6B7-96E9-A1F732D95ADA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24A158-A247-7EE3-A415-3E7A0CD859F8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컨텐츠 설정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1C4F1A-4F74-9F9F-F336-0A479C192900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53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2BA00-E57F-CCB7-CCDB-B93A3BB1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76C06C-050F-08B5-C0A1-79854300095B}"/>
              </a:ext>
            </a:extLst>
          </p:cNvPr>
          <p:cNvSpPr txBox="1"/>
          <p:nvPr/>
        </p:nvSpPr>
        <p:spPr>
          <a:xfrm>
            <a:off x="3530453" y="3182313"/>
            <a:ext cx="1991077" cy="728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</a:t>
            </a:r>
            <a:endParaRPr lang="en-US" altLang="ko-KR" sz="3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0130ADF-582B-4DE0-D183-5169D4162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B84D71-617D-CE51-C5FA-46E75AAFCF43}"/>
              </a:ext>
            </a:extLst>
          </p:cNvPr>
          <p:cNvSpPr txBox="1"/>
          <p:nvPr/>
        </p:nvSpPr>
        <p:spPr>
          <a:xfrm>
            <a:off x="6658126" y="1704985"/>
            <a:ext cx="3143250" cy="36830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#1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#2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#3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#4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32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#5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32A85F-9D42-314C-754C-A621CF59790B}"/>
              </a:ext>
            </a:extLst>
          </p:cNvPr>
          <p:cNvSpPr/>
          <p:nvPr/>
        </p:nvSpPr>
        <p:spPr>
          <a:xfrm rot="5400000">
            <a:off x="4526979" y="3528515"/>
            <a:ext cx="3143250" cy="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156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241BA-23AE-D891-ED30-10E172F7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959B907-D286-7A2F-290A-27DDBC3AF9D0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</a:t>
            </a:r>
            <a:r>
              <a:rPr lang="en-US" altLang="ko-KR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#1</a:t>
            </a:r>
            <a:endParaRPr lang="ko-KR" altLang="en-US" sz="20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37DF0B-D8C3-3138-D368-CF47FFF71A58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AF5EC9-4EB9-3606-2ADC-7519BA812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263D57-6090-9865-F6BD-C9DA0612381A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494820A-A2B2-AB25-DCEF-CB9AD3BC9F43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ㅁㅇㄴㄹ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47B654-D8A2-D54F-DD0C-B15C2D4216A2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B9C2AFE-223A-060C-01F2-3CF98C111457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4595D96-1036-B1D7-3A43-CC83FE728C1F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91CDF-D5E7-CC06-8A9F-D7F264DCF907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pic>
        <p:nvPicPr>
          <p:cNvPr id="28" name="그림 27" descr="성이(가) 표시된 사진&#10;&#10;자동 생성된 설명">
            <a:extLst>
              <a:ext uri="{FF2B5EF4-FFF2-40B4-BE49-F238E27FC236}">
                <a16:creationId xmlns:a16="http://schemas.microsoft.com/office/drawing/2014/main" id="{36F59EC1-4D12-EC91-13E5-7205B8AB6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64" b="5719"/>
          <a:stretch/>
        </p:blipFill>
        <p:spPr>
          <a:xfrm>
            <a:off x="6450034" y="1560018"/>
            <a:ext cx="5438775" cy="3367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2418AD-A6F0-98F6-D4A3-5E6ECF3E9BF1}"/>
              </a:ext>
            </a:extLst>
          </p:cNvPr>
          <p:cNvSpPr txBox="1"/>
          <p:nvPr/>
        </p:nvSpPr>
        <p:spPr>
          <a:xfrm>
            <a:off x="8205964" y="5131892"/>
            <a:ext cx="192691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[</a:t>
            </a:r>
            <a:r>
              <a:rPr lang="ko-KR" altLang="en-US" sz="14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섬</a:t>
            </a:r>
            <a:r>
              <a:rPr lang="en-US" altLang="ko-KR" sz="14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] </a:t>
            </a:r>
            <a:r>
              <a:rPr lang="ko-KR" altLang="en-US" sz="1400" dirty="0" err="1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아트로포스</a:t>
            </a:r>
            <a:endParaRPr lang="ko-KR" altLang="en-US" sz="14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CF29459-B329-3431-73EB-11C82843A5BB}"/>
              </a:ext>
            </a:extLst>
          </p:cNvPr>
          <p:cNvCxnSpPr>
            <a:cxnSpLocks/>
          </p:cNvCxnSpPr>
          <p:nvPr/>
        </p:nvCxnSpPr>
        <p:spPr>
          <a:xfrm flipV="1">
            <a:off x="6096000" y="826542"/>
            <a:ext cx="0" cy="5409158"/>
          </a:xfrm>
          <a:prstGeom prst="line">
            <a:avLst/>
          </a:prstGeom>
          <a:ln w="3175">
            <a:gradFill>
              <a:gsLst>
                <a:gs pos="0">
                  <a:schemeClr val="tx2">
                    <a:alpha val="0"/>
                  </a:schemeClr>
                </a:gs>
                <a:gs pos="10000">
                  <a:schemeClr val="accent1"/>
                </a:gs>
                <a:gs pos="90000">
                  <a:schemeClr val="accent1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E44A89-CD06-4AF5-B96D-86E4DB9E7B43}"/>
              </a:ext>
            </a:extLst>
          </p:cNvPr>
          <p:cNvSpPr txBox="1"/>
          <p:nvPr/>
        </p:nvSpPr>
        <p:spPr>
          <a:xfrm>
            <a:off x="198664" y="76692"/>
            <a:ext cx="36829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#1</a:t>
            </a:r>
            <a:endParaRPr lang="ko-KR" altLang="en-US" sz="1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23AEC-BC20-B8DF-B1AB-90BE8EC1223A}"/>
              </a:ext>
            </a:extLst>
          </p:cNvPr>
          <p:cNvSpPr txBox="1"/>
          <p:nvPr/>
        </p:nvSpPr>
        <p:spPr>
          <a:xfrm>
            <a:off x="287565" y="986830"/>
            <a:ext cx="5805962" cy="2078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</a:t>
            </a:r>
            <a:r>
              <a:rPr lang="en-US" altLang="ko-KR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해도 조각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#1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은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아트로포스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에서 획득 할 수 있습니다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프로키온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바다 전역에서 들어온 물품이 거래된다는 컨셉을 </a:t>
            </a:r>
            <a:b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</a:b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활용하였습니다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유저가 상대하는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NPC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가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해적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이라는 것을 체감 할 수 있도록 </a:t>
            </a:r>
            <a:b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</a:b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기획하였습니다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B7B9C-6FD1-6BC6-3D9B-4D4D71955EB7}"/>
              </a:ext>
            </a:extLst>
          </p:cNvPr>
          <p:cNvSpPr txBox="1"/>
          <p:nvPr/>
        </p:nvSpPr>
        <p:spPr>
          <a:xfrm>
            <a:off x="287565" y="3739196"/>
            <a:ext cx="5394979" cy="143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수집 단서</a:t>
            </a:r>
            <a:endParaRPr lang="en-US" altLang="ko-KR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아트로포스에서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목격담이 들려왔다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  <a:b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</a:b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[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대항해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]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아트로포스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-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비열한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네디</a:t>
            </a: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아트로포스에서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비열한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네디와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내기를 통해 획득</a:t>
            </a:r>
            <a:endParaRPr lang="en-US" altLang="ko-KR" sz="14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9B1AA4B-57AF-4482-8F39-F8ED62439554}"/>
              </a:ext>
            </a:extLst>
          </p:cNvPr>
          <p:cNvCxnSpPr>
            <a:cxnSpLocks/>
          </p:cNvCxnSpPr>
          <p:nvPr/>
        </p:nvCxnSpPr>
        <p:spPr>
          <a:xfrm flipH="1">
            <a:off x="406401" y="3460870"/>
            <a:ext cx="5689599" cy="0"/>
          </a:xfrm>
          <a:prstGeom prst="line">
            <a:avLst/>
          </a:prstGeom>
          <a:ln w="3175">
            <a:gradFill flip="none" rotWithShape="1">
              <a:gsLst>
                <a:gs pos="25000">
                  <a:schemeClr val="tx2"/>
                </a:gs>
                <a:gs pos="7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31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566A0-E16F-8968-D9AF-E6DE0B5FE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5FCF451-B06C-3DC9-A0E3-92C6602B4E25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0E271-C85F-10B3-B1E9-C5F55EE8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F60D8FA-13CB-98B3-2AFA-B2064853228B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E690287-6661-36E5-B3F9-049FC3812EF8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ㅁㅇㄴㄹ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54BF862-E20A-44C2-1EF5-546562201D30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CC2BAA2-9208-15B5-9A6A-4B097CDDEACB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DE83A1-8650-CA96-B254-B9E4A49A77DC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D164C0-E11B-8844-ED11-447E5E568167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F30090-4D00-9654-2C4B-66315AADE16C}"/>
              </a:ext>
            </a:extLst>
          </p:cNvPr>
          <p:cNvSpPr/>
          <p:nvPr/>
        </p:nvSpPr>
        <p:spPr>
          <a:xfrm>
            <a:off x="8281890" y="1399076"/>
            <a:ext cx="3464797" cy="422702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71466E-E9D8-59F8-7137-DB30C6C2A49C}"/>
              </a:ext>
            </a:extLst>
          </p:cNvPr>
          <p:cNvSpPr/>
          <p:nvPr/>
        </p:nvSpPr>
        <p:spPr>
          <a:xfrm>
            <a:off x="8281890" y="139907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45878-21F7-5317-423E-3D70210260E6}"/>
              </a:ext>
            </a:extLst>
          </p:cNvPr>
          <p:cNvSpPr txBox="1"/>
          <p:nvPr/>
        </p:nvSpPr>
        <p:spPr>
          <a:xfrm>
            <a:off x="9373945" y="2028730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0203E-467E-E3E7-EAC2-091E4CB432C3}"/>
              </a:ext>
            </a:extLst>
          </p:cNvPr>
          <p:cNvSpPr txBox="1"/>
          <p:nvPr/>
        </p:nvSpPr>
        <p:spPr>
          <a:xfrm>
            <a:off x="8367302" y="1476333"/>
            <a:ext cx="3244429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49D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번째 </a:t>
            </a:r>
            <a:r>
              <a:rPr lang="ko-KR" altLang="en-US" sz="1400" b="1" dirty="0" err="1">
                <a:solidFill>
                  <a:srgbClr val="AD49D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크림스네일의</a:t>
            </a:r>
            <a:r>
              <a:rPr lang="ko-KR" altLang="en-US" sz="1400" b="1" dirty="0">
                <a:solidFill>
                  <a:srgbClr val="AD49D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해도 조각</a:t>
            </a:r>
            <a:r>
              <a:rPr lang="en-US" altLang="ko-KR" sz="1400" b="1" dirty="0">
                <a:solidFill>
                  <a:srgbClr val="AD49D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56DC69-0718-256E-3E28-104D038AD873}"/>
              </a:ext>
            </a:extLst>
          </p:cNvPr>
          <p:cNvSpPr txBox="1"/>
          <p:nvPr/>
        </p:nvSpPr>
        <p:spPr>
          <a:xfrm>
            <a:off x="8302387" y="292368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BF44DD-2345-BADF-EB32-7E84CB3F84E2}"/>
              </a:ext>
            </a:extLst>
          </p:cNvPr>
          <p:cNvSpPr txBox="1"/>
          <p:nvPr/>
        </p:nvSpPr>
        <p:spPr>
          <a:xfrm>
            <a:off x="8302387" y="349476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C3B8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조각난 </a:t>
            </a:r>
            <a:r>
              <a:rPr lang="ko-KR" altLang="en-US" sz="1000" b="1" dirty="0" err="1">
                <a:solidFill>
                  <a:srgbClr val="C3B8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크림스네일의</a:t>
            </a:r>
            <a:r>
              <a:rPr lang="ko-KR" altLang="en-US" sz="1000" b="1" dirty="0">
                <a:solidFill>
                  <a:srgbClr val="C3B8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해도</a:t>
            </a:r>
            <a:r>
              <a:rPr lang="en-US" altLang="ko-KR" sz="1000" b="1" dirty="0">
                <a:solidFill>
                  <a:srgbClr val="C3B8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>
                <a:solidFill>
                  <a:srgbClr val="C3B8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해적들은 작은 조각을 가진 것만으로도 큰 영광으로 여긴다</a:t>
            </a:r>
            <a:r>
              <a:rPr lang="en-US" altLang="ko-KR" sz="1000" b="1" dirty="0">
                <a:solidFill>
                  <a:srgbClr val="C3B88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7299C-B8C1-AEBD-B89D-94287B03198E}"/>
              </a:ext>
            </a:extLst>
          </p:cNvPr>
          <p:cNvSpPr txBox="1"/>
          <p:nvPr/>
        </p:nvSpPr>
        <p:spPr>
          <a:xfrm>
            <a:off x="8302387" y="493107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1499E-FCB4-DDC4-29E4-EDF47BDD5115}"/>
              </a:ext>
            </a:extLst>
          </p:cNvPr>
          <p:cNvSpPr txBox="1"/>
          <p:nvPr/>
        </p:nvSpPr>
        <p:spPr>
          <a:xfrm>
            <a:off x="8302387" y="5287705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대항해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아트로포스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암거래상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65341-5F8C-6272-6156-3B15755981A6}"/>
              </a:ext>
            </a:extLst>
          </p:cNvPr>
          <p:cNvSpPr txBox="1"/>
          <p:nvPr/>
        </p:nvSpPr>
        <p:spPr>
          <a:xfrm>
            <a:off x="8302387" y="4106048"/>
            <a:ext cx="330934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8FAC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사용하여 지도를 맞춰보자</a:t>
            </a:r>
            <a:r>
              <a:rPr lang="en-US" altLang="ko-KR" sz="1000" b="1" dirty="0">
                <a:solidFill>
                  <a:srgbClr val="F8FAC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endParaRPr lang="en-US" altLang="ko-KR" sz="1000" b="1" dirty="0">
              <a:solidFill>
                <a:srgbClr val="F8FAC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b="1" dirty="0">
                <a:solidFill>
                  <a:srgbClr val="F8FAC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rgbClr val="F8FAC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대해적의 흔적을 좇아</a:t>
            </a:r>
            <a:r>
              <a:rPr lang="en-US" altLang="ko-KR" sz="1000" b="1" dirty="0">
                <a:solidFill>
                  <a:srgbClr val="F8FAC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 </a:t>
            </a:r>
            <a:r>
              <a:rPr lang="ko-KR" altLang="en-US" sz="1000" b="1" dirty="0">
                <a:solidFill>
                  <a:srgbClr val="F8FAC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퀘스트를 완료해야 합니다</a:t>
            </a:r>
            <a:r>
              <a:rPr lang="en-US" altLang="ko-KR" sz="1000" b="1" dirty="0">
                <a:solidFill>
                  <a:srgbClr val="F8FAC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F1D056-2504-0780-F0FA-4D5257981EF8}"/>
              </a:ext>
            </a:extLst>
          </p:cNvPr>
          <p:cNvSpPr txBox="1"/>
          <p:nvPr/>
        </p:nvSpPr>
        <p:spPr>
          <a:xfrm>
            <a:off x="8302387" y="316990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 descr="텍스트, 스크린샷, PC 게임, 디지털 합성이(가) 표시된 사진&#10;&#10;자동 생성된 설명">
            <a:extLst>
              <a:ext uri="{FF2B5EF4-FFF2-40B4-BE49-F238E27FC236}">
                <a16:creationId xmlns:a16="http://schemas.microsoft.com/office/drawing/2014/main" id="{A01716AC-65AE-DBB4-B886-5E5242D44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1" t="37109" r="66479" b="56172"/>
          <a:stretch/>
        </p:blipFill>
        <p:spPr>
          <a:xfrm>
            <a:off x="8367302" y="1943954"/>
            <a:ext cx="3244429" cy="96483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A3D2B8-8F86-05DC-1827-66C450EFBE90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획득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E9666E-37C3-1019-6284-62C1512FABF6}"/>
              </a:ext>
            </a:extLst>
          </p:cNvPr>
          <p:cNvSpPr txBox="1"/>
          <p:nvPr/>
        </p:nvSpPr>
        <p:spPr>
          <a:xfrm>
            <a:off x="198664" y="76692"/>
            <a:ext cx="36829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#1</a:t>
            </a:r>
            <a:endParaRPr lang="ko-KR" altLang="en-US" sz="1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3154ABF-344E-1ADC-A5F3-8238178A383F}"/>
              </a:ext>
            </a:extLst>
          </p:cNvPr>
          <p:cNvCxnSpPr>
            <a:cxnSpLocks/>
          </p:cNvCxnSpPr>
          <p:nvPr/>
        </p:nvCxnSpPr>
        <p:spPr>
          <a:xfrm flipV="1">
            <a:off x="7625999" y="891293"/>
            <a:ext cx="0" cy="5409158"/>
          </a:xfrm>
          <a:prstGeom prst="line">
            <a:avLst/>
          </a:prstGeom>
          <a:ln w="3175">
            <a:gradFill>
              <a:gsLst>
                <a:gs pos="0">
                  <a:schemeClr val="tx2">
                    <a:alpha val="0"/>
                  </a:schemeClr>
                </a:gs>
                <a:gs pos="10000">
                  <a:schemeClr val="accent1"/>
                </a:gs>
                <a:gs pos="90000">
                  <a:schemeClr val="accent1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EC9728-A2B8-7824-A9E7-4E84165A9B2A}"/>
              </a:ext>
            </a:extLst>
          </p:cNvPr>
          <p:cNvSpPr txBox="1"/>
          <p:nvPr/>
        </p:nvSpPr>
        <p:spPr>
          <a:xfrm>
            <a:off x="287559" y="986830"/>
            <a:ext cx="7027642" cy="2725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획득 방법</a:t>
            </a:r>
            <a:endParaRPr lang="en-US" altLang="ko-KR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1400" dirty="0" err="1">
                <a:solidFill>
                  <a:schemeClr val="accent2"/>
                </a:solidFill>
                <a:latin typeface="Danjo-bold" pitchFamily="50" charset="0"/>
                <a:ea typeface="Danjo-bold" pitchFamily="50" charset="0"/>
              </a:rPr>
              <a:t>아트로포스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의 지도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미표기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구역 건물 내부에서 진행됩니다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en-US" altLang="ko-KR" sz="1400" dirty="0">
                <a:solidFill>
                  <a:schemeClr val="accent4"/>
                </a:solidFill>
                <a:latin typeface="Danjo-bold" pitchFamily="50" charset="0"/>
                <a:ea typeface="Danjo-bold" pitchFamily="50" charset="0"/>
              </a:rPr>
              <a:t>[</a:t>
            </a:r>
            <a:r>
              <a:rPr lang="ko-KR" altLang="en-US" sz="1400" dirty="0">
                <a:solidFill>
                  <a:schemeClr val="accent4"/>
                </a:solidFill>
                <a:latin typeface="Danjo-bold" pitchFamily="50" charset="0"/>
                <a:ea typeface="Danjo-bold" pitchFamily="50" charset="0"/>
              </a:rPr>
              <a:t>해적 암거래상</a:t>
            </a:r>
            <a:r>
              <a:rPr lang="en-US" altLang="ko-KR" sz="1400" dirty="0">
                <a:solidFill>
                  <a:schemeClr val="accent4"/>
                </a:solidFill>
                <a:latin typeface="Danjo-bold" pitchFamily="50" charset="0"/>
                <a:ea typeface="Danjo-bold" pitchFamily="50" charset="0"/>
              </a:rPr>
              <a:t>]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1400" dirty="0">
                <a:solidFill>
                  <a:srgbClr val="BCCD19"/>
                </a:solidFill>
                <a:latin typeface="Danjo-bold" pitchFamily="50" charset="0"/>
                <a:ea typeface="Danjo-bold" pitchFamily="50" charset="0"/>
              </a:rPr>
              <a:t>비열한 </a:t>
            </a:r>
            <a:r>
              <a:rPr lang="ko-KR" altLang="en-US" sz="1400" dirty="0" err="1">
                <a:solidFill>
                  <a:srgbClr val="BCCD19"/>
                </a:solidFill>
                <a:latin typeface="Danjo-bold" pitchFamily="50" charset="0"/>
                <a:ea typeface="Danjo-bold" pitchFamily="50" charset="0"/>
              </a:rPr>
              <a:t>네디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에게서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1400" dirty="0">
                <a:solidFill>
                  <a:schemeClr val="accent6"/>
                </a:solidFill>
                <a:latin typeface="Danjo-bold" pitchFamily="50" charset="0"/>
                <a:ea typeface="Danjo-bold" pitchFamily="50" charset="0"/>
              </a:rPr>
              <a:t>해적의 내기 이용권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을 구매하여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, 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세 개의 상자 중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1400" dirty="0">
                <a:solidFill>
                  <a:srgbClr val="968948"/>
                </a:solidFill>
                <a:latin typeface="Danjo-bold" pitchFamily="50" charset="0"/>
                <a:ea typeface="Danjo-bold" pitchFamily="50" charset="0"/>
              </a:rPr>
              <a:t>당첨 상자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를 찾아야 합니다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1400" dirty="0">
                <a:solidFill>
                  <a:srgbClr val="968948"/>
                </a:solidFill>
                <a:latin typeface="Danjo-bold" pitchFamily="50" charset="0"/>
                <a:ea typeface="Danjo-bold" pitchFamily="50" charset="0"/>
              </a:rPr>
              <a:t>당첨 상자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를 찾으면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en-US" altLang="ko-KR" sz="1400" dirty="0">
                <a:solidFill>
                  <a:schemeClr val="accent4"/>
                </a:solidFill>
                <a:latin typeface="Danjo-bold" pitchFamily="50" charset="0"/>
                <a:ea typeface="Danjo-bold" pitchFamily="50" charset="0"/>
              </a:rPr>
              <a:t>[</a:t>
            </a:r>
            <a:r>
              <a:rPr lang="ko-KR" altLang="en-US" sz="1400" dirty="0">
                <a:solidFill>
                  <a:schemeClr val="accent4"/>
                </a:solidFill>
                <a:latin typeface="Danjo-bold" pitchFamily="50" charset="0"/>
                <a:ea typeface="Danjo-bold" pitchFamily="50" charset="0"/>
              </a:rPr>
              <a:t>해적 암거래상</a:t>
            </a:r>
            <a:r>
              <a:rPr lang="en-US" altLang="ko-KR" sz="1400" dirty="0">
                <a:solidFill>
                  <a:schemeClr val="accent4"/>
                </a:solidFill>
                <a:latin typeface="Danjo-bold" pitchFamily="50" charset="0"/>
                <a:ea typeface="Danjo-bold" pitchFamily="50" charset="0"/>
              </a:rPr>
              <a:t>]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1400" dirty="0">
                <a:solidFill>
                  <a:srgbClr val="BCCD19"/>
                </a:solidFill>
                <a:latin typeface="Danjo-bold" pitchFamily="50" charset="0"/>
                <a:ea typeface="Danjo-bold" pitchFamily="50" charset="0"/>
              </a:rPr>
              <a:t>비열한 </a:t>
            </a:r>
            <a:r>
              <a:rPr lang="ko-KR" altLang="en-US" sz="1400" dirty="0" err="1">
                <a:solidFill>
                  <a:srgbClr val="BCCD19"/>
                </a:solidFill>
                <a:latin typeface="Danjo-bold" pitchFamily="50" charset="0"/>
                <a:ea typeface="Danjo-bold" pitchFamily="50" charset="0"/>
              </a:rPr>
              <a:t>네디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는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1400" dirty="0" err="1">
                <a:solidFill>
                  <a:schemeClr val="accent2"/>
                </a:solidFill>
                <a:latin typeface="Danjo-bold" pitchFamily="50" charset="0"/>
                <a:ea typeface="Danjo-bold" pitchFamily="50" charset="0"/>
              </a:rPr>
              <a:t>아트로포스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의 특정 위치로 도주합니다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도주한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en-US" altLang="ko-KR" sz="1400" dirty="0">
                <a:solidFill>
                  <a:schemeClr val="accent4"/>
                </a:solidFill>
                <a:latin typeface="Danjo-bold" pitchFamily="50" charset="0"/>
                <a:ea typeface="Danjo-bold" pitchFamily="50" charset="0"/>
              </a:rPr>
              <a:t>[</a:t>
            </a:r>
            <a:r>
              <a:rPr lang="ko-KR" altLang="en-US" sz="1400" dirty="0">
                <a:solidFill>
                  <a:schemeClr val="accent4"/>
                </a:solidFill>
                <a:latin typeface="Danjo-bold" pitchFamily="50" charset="0"/>
                <a:ea typeface="Danjo-bold" pitchFamily="50" charset="0"/>
              </a:rPr>
              <a:t>해적 암거래상</a:t>
            </a:r>
            <a:r>
              <a:rPr lang="en-US" altLang="ko-KR" sz="1400" dirty="0">
                <a:solidFill>
                  <a:schemeClr val="accent4"/>
                </a:solidFill>
                <a:latin typeface="Danjo-bold" pitchFamily="50" charset="0"/>
                <a:ea typeface="Danjo-bold" pitchFamily="50" charset="0"/>
              </a:rPr>
              <a:t>]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</a:t>
            </a:r>
            <a:r>
              <a:rPr lang="ko-KR" altLang="en-US" sz="1400" dirty="0">
                <a:solidFill>
                  <a:srgbClr val="BCCD19"/>
                </a:solidFill>
                <a:latin typeface="Danjo-bold" pitchFamily="50" charset="0"/>
                <a:ea typeface="Danjo-bold" pitchFamily="50" charset="0"/>
              </a:rPr>
              <a:t>비열한 </a:t>
            </a:r>
            <a:r>
              <a:rPr lang="ko-KR" altLang="en-US" sz="1400" dirty="0" err="1">
                <a:solidFill>
                  <a:srgbClr val="BCCD19"/>
                </a:solidFill>
                <a:latin typeface="Danjo-bold" pitchFamily="50" charset="0"/>
                <a:ea typeface="Danjo-bold" pitchFamily="50" charset="0"/>
              </a:rPr>
              <a:t>네디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를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5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분 내에 찾아 대화하면 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‘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두 번째 </a:t>
            </a:r>
            <a:r>
              <a:rPr lang="ko-KR" altLang="en-US" sz="14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크림스네일의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 해도 조각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#1’</a:t>
            </a:r>
            <a:r>
              <a:rPr lang="ko-KR" altLang="en-US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을 획득 할 수 있습니다</a:t>
            </a:r>
            <a:r>
              <a:rPr lang="en-US" altLang="ko-KR" sz="1400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9816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84ADF-85DF-5AE9-47F9-86FE757B6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8486A0-8095-89FB-61F3-7B78A38E44AD}"/>
              </a:ext>
            </a:extLst>
          </p:cNvPr>
          <p:cNvSpPr/>
          <p:nvPr/>
        </p:nvSpPr>
        <p:spPr>
          <a:xfrm>
            <a:off x="287565" y="352425"/>
            <a:ext cx="118836" cy="3599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C39E7-47DE-5B2D-088E-3A54B88D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29623" y="60429"/>
            <a:ext cx="720411" cy="20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8553536-85C3-AC85-5646-2DD69BC4173C}"/>
              </a:ext>
            </a:extLst>
          </p:cNvPr>
          <p:cNvCxnSpPr>
            <a:cxnSpLocks/>
          </p:cNvCxnSpPr>
          <p:nvPr/>
        </p:nvCxnSpPr>
        <p:spPr>
          <a:xfrm>
            <a:off x="1333382" y="6788666"/>
            <a:ext cx="306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56641E-47F0-84AB-604C-950EB082C60C}"/>
              </a:ext>
            </a:extLst>
          </p:cNvPr>
          <p:cNvSpPr txBox="1"/>
          <p:nvPr/>
        </p:nvSpPr>
        <p:spPr>
          <a:xfrm>
            <a:off x="2050233" y="651166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ㅁㅇㄴㄹ</a:t>
            </a:r>
            <a:endParaRPr lang="en-US" altLang="ko-KR" sz="1200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3D987BB-C83A-614C-0323-67417E1AB695}"/>
              </a:ext>
            </a:extLst>
          </p:cNvPr>
          <p:cNvCxnSpPr>
            <a:cxnSpLocks/>
          </p:cNvCxnSpPr>
          <p:nvPr/>
        </p:nvCxnSpPr>
        <p:spPr>
          <a:xfrm>
            <a:off x="4565999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C4396C-9CC4-430F-651E-DEF3B5B2B35C}"/>
              </a:ext>
            </a:extLst>
          </p:cNvPr>
          <p:cNvCxnSpPr>
            <a:cxnSpLocks/>
          </p:cNvCxnSpPr>
          <p:nvPr/>
        </p:nvCxnSpPr>
        <p:spPr>
          <a:xfrm>
            <a:off x="7800758" y="6788666"/>
            <a:ext cx="306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9DBACF-DA75-F94E-DE62-D3D56329F4FB}"/>
              </a:ext>
            </a:extLst>
          </p:cNvPr>
          <p:cNvSpPr txBox="1"/>
          <p:nvPr/>
        </p:nvSpPr>
        <p:spPr>
          <a:xfrm>
            <a:off x="5282850" y="6511666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2508F3-6A19-C71C-E6FF-CCA57FD54810}"/>
              </a:ext>
            </a:extLst>
          </p:cNvPr>
          <p:cNvSpPr txBox="1"/>
          <p:nvPr/>
        </p:nvSpPr>
        <p:spPr>
          <a:xfrm>
            <a:off x="8367302" y="6517641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Danjo-bold" pitchFamily="50" charset="0"/>
                <a:ea typeface="Danjo-bold" pitchFamily="50" charset="0"/>
              </a:rPr>
              <a:t>ㅁㄴㅇㄴㅇㄹ</a:t>
            </a:r>
            <a:endParaRPr lang="en-US" altLang="ko-KR" sz="1200" dirty="0">
              <a:solidFill>
                <a:schemeClr val="bg1">
                  <a:lumMod val="75000"/>
                </a:schemeClr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4DE50A-6166-93C9-8CE8-ACEE74D747B3}"/>
              </a:ext>
            </a:extLst>
          </p:cNvPr>
          <p:cNvSpPr txBox="1"/>
          <p:nvPr/>
        </p:nvSpPr>
        <p:spPr>
          <a:xfrm>
            <a:off x="406401" y="312253"/>
            <a:ext cx="36829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획득 방법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7232FB-7C9F-5CDD-E9E8-5A94A162C303}"/>
              </a:ext>
            </a:extLst>
          </p:cNvPr>
          <p:cNvSpPr txBox="1"/>
          <p:nvPr/>
        </p:nvSpPr>
        <p:spPr>
          <a:xfrm>
            <a:off x="198664" y="76692"/>
            <a:ext cx="36829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3. </a:t>
            </a:r>
            <a:r>
              <a:rPr lang="ko-KR" altLang="en-US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해도 조각 </a:t>
            </a:r>
            <a:r>
              <a:rPr lang="en-US" altLang="ko-KR" sz="1200" dirty="0">
                <a:solidFill>
                  <a:schemeClr val="tx2"/>
                </a:solidFill>
                <a:effectLst/>
                <a:latin typeface="Danjo-bold" pitchFamily="50" charset="0"/>
                <a:ea typeface="Danjo-bold" pitchFamily="50" charset="0"/>
              </a:rPr>
              <a:t>#1</a:t>
            </a:r>
            <a:endParaRPr lang="ko-KR" altLang="en-US" sz="1200" dirty="0">
              <a:solidFill>
                <a:schemeClr val="tx2"/>
              </a:solidFill>
              <a:effectLst/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F6760-5408-468D-459B-F5E4D2AE8CCE}"/>
              </a:ext>
            </a:extLst>
          </p:cNvPr>
          <p:cNvSpPr txBox="1"/>
          <p:nvPr/>
        </p:nvSpPr>
        <p:spPr>
          <a:xfrm>
            <a:off x="287559" y="986830"/>
            <a:ext cx="7027642" cy="4501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chemeClr val="tx2"/>
                </a:solidFill>
                <a:latin typeface="Danjo-bold" pitchFamily="50" charset="0"/>
                <a:ea typeface="Danjo-bold" pitchFamily="50" charset="0"/>
              </a:rPr>
              <a:t>획득 플로우 차트</a:t>
            </a:r>
            <a:endParaRPr lang="en-US" altLang="ko-KR" dirty="0">
              <a:solidFill>
                <a:schemeClr val="tx2"/>
              </a:solidFill>
              <a:latin typeface="Danjo-bold" pitchFamily="50" charset="0"/>
              <a:ea typeface="Danjo-bold" pitchFamily="50" charset="0"/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C48ADA2-028F-B010-16F0-AF853ACD5297}"/>
              </a:ext>
            </a:extLst>
          </p:cNvPr>
          <p:cNvSpPr/>
          <p:nvPr/>
        </p:nvSpPr>
        <p:spPr>
          <a:xfrm>
            <a:off x="4444499" y="1351428"/>
            <a:ext cx="1416842" cy="450119"/>
          </a:xfrm>
          <a:prstGeom prst="roundRect">
            <a:avLst>
              <a:gd name="adj" fmla="val 18783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내기 이용권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6882D89-034F-2867-3EE1-3A20438EFF36}"/>
              </a:ext>
            </a:extLst>
          </p:cNvPr>
          <p:cNvSpPr/>
          <p:nvPr/>
        </p:nvSpPr>
        <p:spPr>
          <a:xfrm>
            <a:off x="4444499" y="1932453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해적의 내기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b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수락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431FD1ED-4304-972A-93CA-66DDD6070D6C}"/>
              </a:ext>
            </a:extLst>
          </p:cNvPr>
          <p:cNvSpPr/>
          <p:nvPr/>
        </p:nvSpPr>
        <p:spPr>
          <a:xfrm>
            <a:off x="4444498" y="2513478"/>
            <a:ext cx="1416843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상자 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활성화 및</a:t>
            </a:r>
            <a:b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정답 상자 랜덤 셋팅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DD5F460-15EA-7B62-86A6-780C4835CC20}"/>
              </a:ext>
            </a:extLst>
          </p:cNvPr>
          <p:cNvSpPr/>
          <p:nvPr/>
        </p:nvSpPr>
        <p:spPr>
          <a:xfrm>
            <a:off x="4444498" y="3094503"/>
            <a:ext cx="1416843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상자 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중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</a:t>
            </a:r>
            <a:b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선택하여 상호 작용</a:t>
            </a:r>
          </a:p>
        </p:txBody>
      </p: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AA9E5E67-ED41-4F94-1263-2E6FFFB4D094}"/>
              </a:ext>
            </a:extLst>
          </p:cNvPr>
          <p:cNvSpPr/>
          <p:nvPr/>
        </p:nvSpPr>
        <p:spPr>
          <a:xfrm>
            <a:off x="4444493" y="3770055"/>
            <a:ext cx="1416842" cy="704850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68206AA-1C38-79D9-CB94-127A42968D4A}"/>
              </a:ext>
            </a:extLst>
          </p:cNvPr>
          <p:cNvSpPr/>
          <p:nvPr/>
        </p:nvSpPr>
        <p:spPr>
          <a:xfrm>
            <a:off x="4502832" y="3896001"/>
            <a:ext cx="1300163" cy="45011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정답 상자인가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843E55E-2BDF-7E1E-A1A4-A911A106C427}"/>
              </a:ext>
            </a:extLst>
          </p:cNvPr>
          <p:cNvSpPr/>
          <p:nvPr/>
        </p:nvSpPr>
        <p:spPr>
          <a:xfrm>
            <a:off x="5861332" y="3897045"/>
            <a:ext cx="533402" cy="2254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EE322D1-282D-2681-5912-5B8794FCD1D4}"/>
              </a:ext>
            </a:extLst>
          </p:cNvPr>
          <p:cNvSpPr/>
          <p:nvPr/>
        </p:nvSpPr>
        <p:spPr>
          <a:xfrm>
            <a:off x="3969430" y="3897045"/>
            <a:ext cx="533402" cy="2254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F6451ED-D78E-B1BE-5891-9FBB4A6A67F7}"/>
              </a:ext>
            </a:extLst>
          </p:cNvPr>
          <p:cNvSpPr/>
          <p:nvPr/>
        </p:nvSpPr>
        <p:spPr>
          <a:xfrm>
            <a:off x="2220413" y="3896001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대화</a:t>
            </a:r>
            <a:endParaRPr lang="en-US" altLang="ko-KR" sz="10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스크립트 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#2]</a:t>
            </a:r>
            <a:endParaRPr lang="ko-KR" altLang="en-US" sz="10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99527401-3146-43C9-D46E-3EA61D6B7B91}"/>
              </a:ext>
            </a:extLst>
          </p:cNvPr>
          <p:cNvSpPr/>
          <p:nvPr/>
        </p:nvSpPr>
        <p:spPr>
          <a:xfrm>
            <a:off x="7376994" y="1932392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대화</a:t>
            </a:r>
            <a:b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스크립트 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#1]</a:t>
            </a:r>
            <a:endParaRPr lang="ko-KR" altLang="en-US" sz="10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703E12AB-320B-DCAB-829C-460CDDB61B6D}"/>
              </a:ext>
            </a:extLst>
          </p:cNvPr>
          <p:cNvSpPr/>
          <p:nvPr/>
        </p:nvSpPr>
        <p:spPr>
          <a:xfrm>
            <a:off x="7376994" y="2511015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해적의 내기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클리어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603215F-6A86-BC55-AC2D-4F5BDCE2D7D3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>
            <a:off x="5152920" y="1801547"/>
            <a:ext cx="0" cy="1309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778DA21-52D4-E641-4019-A6DA6D1393B1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5152920" y="2382572"/>
            <a:ext cx="0" cy="1309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8478D65-3BFD-127F-5549-195E0537F5D1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5152920" y="2963597"/>
            <a:ext cx="0" cy="13090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2801D50-132D-3504-7943-CB364D276159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flipH="1">
            <a:off x="5152914" y="3544622"/>
            <a:ext cx="6" cy="22543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810A7DAA-96A7-5DD9-9FE8-F159398CBEF8}"/>
              </a:ext>
            </a:extLst>
          </p:cNvPr>
          <p:cNvCxnSpPr>
            <a:cxnSpLocks/>
            <a:stCxn id="65" idx="3"/>
            <a:endCxn id="72" idx="0"/>
          </p:cNvCxnSpPr>
          <p:nvPr/>
        </p:nvCxnSpPr>
        <p:spPr>
          <a:xfrm flipV="1">
            <a:off x="5861335" y="1932392"/>
            <a:ext cx="2224080" cy="2190088"/>
          </a:xfrm>
          <a:prstGeom prst="bentConnector4">
            <a:avLst>
              <a:gd name="adj1" fmla="val 34074"/>
              <a:gd name="adj2" fmla="val 110438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DFAC672-39D3-8CDF-0DD5-A05072102C3B}"/>
              </a:ext>
            </a:extLst>
          </p:cNvPr>
          <p:cNvCxnSpPr>
            <a:cxnSpLocks/>
            <a:stCxn id="65" idx="1"/>
            <a:endCxn id="71" idx="3"/>
          </p:cNvCxnSpPr>
          <p:nvPr/>
        </p:nvCxnSpPr>
        <p:spPr>
          <a:xfrm flipH="1" flipV="1">
            <a:off x="3637255" y="4121061"/>
            <a:ext cx="807238" cy="14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935F61B-7842-BE3E-6525-977009D23DC1}"/>
              </a:ext>
            </a:extLst>
          </p:cNvPr>
          <p:cNvSpPr/>
          <p:nvPr/>
        </p:nvSpPr>
        <p:spPr>
          <a:xfrm>
            <a:off x="2220413" y="4474623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해적의 내기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클리어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DB1A7AE-D7D6-326C-A646-B9D960E2C502}"/>
              </a:ext>
            </a:extLst>
          </p:cNvPr>
          <p:cNvCxnSpPr>
            <a:cxnSpLocks/>
            <a:stCxn id="71" idx="2"/>
            <a:endCxn id="80" idx="0"/>
          </p:cNvCxnSpPr>
          <p:nvPr/>
        </p:nvCxnSpPr>
        <p:spPr>
          <a:xfrm>
            <a:off x="2928834" y="4346120"/>
            <a:ext cx="0" cy="12850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5E3E565-6B4A-16F7-C9E0-2CF1D93D2678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>
            <a:off x="8085415" y="2382511"/>
            <a:ext cx="0" cy="1285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032A485-2D7B-EB41-CCC5-D154941E5BF6}"/>
              </a:ext>
            </a:extLst>
          </p:cNvPr>
          <p:cNvCxnSpPr>
            <a:cxnSpLocks/>
            <a:stCxn id="73" idx="2"/>
            <a:endCxn id="146" idx="0"/>
          </p:cNvCxnSpPr>
          <p:nvPr/>
        </p:nvCxnSpPr>
        <p:spPr>
          <a:xfrm>
            <a:off x="8085415" y="2961134"/>
            <a:ext cx="0" cy="13118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1483DEA-910D-B770-C0DA-2F7F09091856}"/>
              </a:ext>
            </a:extLst>
          </p:cNvPr>
          <p:cNvCxnSpPr>
            <a:cxnSpLocks/>
            <a:stCxn id="146" idx="2"/>
            <a:endCxn id="147" idx="0"/>
          </p:cNvCxnSpPr>
          <p:nvPr/>
        </p:nvCxnSpPr>
        <p:spPr>
          <a:xfrm>
            <a:off x="8085415" y="3542437"/>
            <a:ext cx="0" cy="1285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연결선: 꺾임 93">
            <a:extLst>
              <a:ext uri="{FF2B5EF4-FFF2-40B4-BE49-F238E27FC236}">
                <a16:creationId xmlns:a16="http://schemas.microsoft.com/office/drawing/2014/main" id="{B00F4730-2800-6EC2-80DF-289DBCA43C55}"/>
              </a:ext>
            </a:extLst>
          </p:cNvPr>
          <p:cNvCxnSpPr>
            <a:cxnSpLocks/>
            <a:stCxn id="109" idx="3"/>
            <a:endCxn id="132" idx="0"/>
          </p:cNvCxnSpPr>
          <p:nvPr/>
        </p:nvCxnSpPr>
        <p:spPr>
          <a:xfrm flipV="1">
            <a:off x="8793836" y="1942451"/>
            <a:ext cx="1368829" cy="3335742"/>
          </a:xfrm>
          <a:prstGeom prst="bentConnector4">
            <a:avLst>
              <a:gd name="adj1" fmla="val 24123"/>
              <a:gd name="adj2" fmla="val 106853"/>
            </a:avLst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1917036D-0A94-5D27-5C4B-F09EFC6A202A}"/>
              </a:ext>
            </a:extLst>
          </p:cNvPr>
          <p:cNvSpPr/>
          <p:nvPr/>
        </p:nvSpPr>
        <p:spPr>
          <a:xfrm>
            <a:off x="287559" y="1619974"/>
            <a:ext cx="1179291" cy="229247"/>
          </a:xfrm>
          <a:prstGeom prst="roundRect">
            <a:avLst>
              <a:gd name="adj" fmla="val 18783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2993DC9-5132-B777-ACC6-4104D60E7EF2}"/>
              </a:ext>
            </a:extLst>
          </p:cNvPr>
          <p:cNvSpPr/>
          <p:nvPr/>
        </p:nvSpPr>
        <p:spPr>
          <a:xfrm>
            <a:off x="287560" y="1938264"/>
            <a:ext cx="1179290" cy="229247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09" name="다이아몬드 108">
            <a:extLst>
              <a:ext uri="{FF2B5EF4-FFF2-40B4-BE49-F238E27FC236}">
                <a16:creationId xmlns:a16="http://schemas.microsoft.com/office/drawing/2014/main" id="{F53926B6-EE5B-3337-2D69-F6BE34EDBF3B}"/>
              </a:ext>
            </a:extLst>
          </p:cNvPr>
          <p:cNvSpPr/>
          <p:nvPr/>
        </p:nvSpPr>
        <p:spPr>
          <a:xfrm>
            <a:off x="7376994" y="4925768"/>
            <a:ext cx="1416842" cy="704850"/>
          </a:xfrm>
          <a:prstGeom prst="diamond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D2129745-3108-794C-9312-1F6CDA6597C9}"/>
              </a:ext>
            </a:extLst>
          </p:cNvPr>
          <p:cNvSpPr/>
          <p:nvPr/>
        </p:nvSpPr>
        <p:spPr>
          <a:xfrm>
            <a:off x="7435333" y="5051714"/>
            <a:ext cx="1300163" cy="45011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지속 중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F387802E-97FB-4859-0BC5-2EEC09D739C9}"/>
              </a:ext>
            </a:extLst>
          </p:cNvPr>
          <p:cNvSpPr/>
          <p:nvPr/>
        </p:nvSpPr>
        <p:spPr>
          <a:xfrm>
            <a:off x="8657617" y="5052758"/>
            <a:ext cx="533402" cy="2254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8C88CD4D-5184-6052-5F56-336DA8F1CCEF}"/>
              </a:ext>
            </a:extLst>
          </p:cNvPr>
          <p:cNvSpPr/>
          <p:nvPr/>
        </p:nvSpPr>
        <p:spPr>
          <a:xfrm>
            <a:off x="7027735" y="5052758"/>
            <a:ext cx="533402" cy="22543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b="1" dirty="0">
              <a:solidFill>
                <a:schemeClr val="tx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FC5CFE10-BB80-5194-2771-D73E734E6C51}"/>
              </a:ext>
            </a:extLst>
          </p:cNvPr>
          <p:cNvCxnSpPr>
            <a:cxnSpLocks/>
            <a:stCxn id="147" idx="2"/>
            <a:endCxn id="148" idx="0"/>
          </p:cNvCxnSpPr>
          <p:nvPr/>
        </p:nvCxnSpPr>
        <p:spPr>
          <a:xfrm>
            <a:off x="8085415" y="4121060"/>
            <a:ext cx="0" cy="1285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3EDF26D6-1DAA-FE76-5077-B5630ECA643F}"/>
              </a:ext>
            </a:extLst>
          </p:cNvPr>
          <p:cNvCxnSpPr>
            <a:cxnSpLocks/>
            <a:stCxn id="148" idx="2"/>
            <a:endCxn id="109" idx="0"/>
          </p:cNvCxnSpPr>
          <p:nvPr/>
        </p:nvCxnSpPr>
        <p:spPr>
          <a:xfrm>
            <a:off x="8085415" y="4699683"/>
            <a:ext cx="0" cy="22608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A42A4066-8961-5785-48EE-058B4B971F4D}"/>
              </a:ext>
            </a:extLst>
          </p:cNvPr>
          <p:cNvSpPr/>
          <p:nvPr/>
        </p:nvSpPr>
        <p:spPr>
          <a:xfrm>
            <a:off x="5662194" y="5051714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b="1" dirty="0" err="1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NPC</a:t>
            </a:r>
            <a:b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F2E2022-9E98-9221-3915-2845A3925A4E}"/>
              </a:ext>
            </a:extLst>
          </p:cNvPr>
          <p:cNvCxnSpPr>
            <a:cxnSpLocks/>
            <a:stCxn id="109" idx="1"/>
            <a:endCxn id="120" idx="3"/>
          </p:cNvCxnSpPr>
          <p:nvPr/>
        </p:nvCxnSpPr>
        <p:spPr>
          <a:xfrm flipH="1" flipV="1">
            <a:off x="7079036" y="5276774"/>
            <a:ext cx="297958" cy="141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086D9D99-3FC7-4C1F-949C-DAEA014E5AE5}"/>
              </a:ext>
            </a:extLst>
          </p:cNvPr>
          <p:cNvSpPr/>
          <p:nvPr/>
        </p:nvSpPr>
        <p:spPr>
          <a:xfrm>
            <a:off x="9454244" y="1942451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b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찾아서 상호 작용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7E034F62-66A1-F133-5539-D3FBB5CEB9E6}"/>
              </a:ext>
            </a:extLst>
          </p:cNvPr>
          <p:cNvSpPr/>
          <p:nvPr/>
        </p:nvSpPr>
        <p:spPr>
          <a:xfrm>
            <a:off x="9454244" y="2524622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잡았다 이 녀석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!’</a:t>
            </a:r>
          </a:p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수락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6EDE1-FC6D-0867-14F3-B893E5DE7920}"/>
              </a:ext>
            </a:extLst>
          </p:cNvPr>
          <p:cNvSpPr/>
          <p:nvPr/>
        </p:nvSpPr>
        <p:spPr>
          <a:xfrm>
            <a:off x="9454244" y="3106793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대화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781FAB17-2501-D07C-D57F-83F9F2E50CD0}"/>
              </a:ext>
            </a:extLst>
          </p:cNvPr>
          <p:cNvSpPr/>
          <p:nvPr/>
        </p:nvSpPr>
        <p:spPr>
          <a:xfrm>
            <a:off x="9454244" y="3685416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잡았다 이 녀석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!’</a:t>
            </a:r>
          </a:p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클리어</a:t>
            </a: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FBC05817-180E-D79F-65EB-8606C29D2636}"/>
              </a:ext>
            </a:extLst>
          </p:cNvPr>
          <p:cNvSpPr/>
          <p:nvPr/>
        </p:nvSpPr>
        <p:spPr>
          <a:xfrm>
            <a:off x="9454244" y="4264039"/>
            <a:ext cx="1416842" cy="450119"/>
          </a:xfrm>
          <a:prstGeom prst="roundRect">
            <a:avLst>
              <a:gd name="adj" fmla="val 18783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해도 조각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#1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D81279C2-84E2-8BFD-7D1D-7FE5BD6739B1}"/>
              </a:ext>
            </a:extLst>
          </p:cNvPr>
          <p:cNvCxnSpPr>
            <a:cxnSpLocks/>
            <a:stCxn id="132" idx="2"/>
            <a:endCxn id="133" idx="0"/>
          </p:cNvCxnSpPr>
          <p:nvPr/>
        </p:nvCxnSpPr>
        <p:spPr>
          <a:xfrm>
            <a:off x="10162665" y="2392570"/>
            <a:ext cx="0" cy="1320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14901F38-EA84-0EEB-3B6F-71F852CC3D4F}"/>
              </a:ext>
            </a:extLst>
          </p:cNvPr>
          <p:cNvCxnSpPr>
            <a:cxnSpLocks/>
            <a:stCxn id="133" idx="2"/>
            <a:endCxn id="134" idx="0"/>
          </p:cNvCxnSpPr>
          <p:nvPr/>
        </p:nvCxnSpPr>
        <p:spPr>
          <a:xfrm>
            <a:off x="10162665" y="2974741"/>
            <a:ext cx="0" cy="13205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17850EC3-DD28-C95B-9572-B001F5ED59E6}"/>
              </a:ext>
            </a:extLst>
          </p:cNvPr>
          <p:cNvCxnSpPr>
            <a:cxnSpLocks/>
            <a:stCxn id="134" idx="2"/>
            <a:endCxn id="135" idx="0"/>
          </p:cNvCxnSpPr>
          <p:nvPr/>
        </p:nvCxnSpPr>
        <p:spPr>
          <a:xfrm>
            <a:off x="10162665" y="3556912"/>
            <a:ext cx="0" cy="1285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1FEA1C-88C3-BDE4-7EA8-BD8670BDCF60}"/>
              </a:ext>
            </a:extLst>
          </p:cNvPr>
          <p:cNvCxnSpPr>
            <a:cxnSpLocks/>
            <a:stCxn id="135" idx="2"/>
            <a:endCxn id="136" idx="0"/>
          </p:cNvCxnSpPr>
          <p:nvPr/>
        </p:nvCxnSpPr>
        <p:spPr>
          <a:xfrm>
            <a:off x="10162665" y="4135535"/>
            <a:ext cx="0" cy="128504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77AD624-1E99-8A38-79ED-663863226C20}"/>
              </a:ext>
            </a:extLst>
          </p:cNvPr>
          <p:cNvSpPr/>
          <p:nvPr/>
        </p:nvSpPr>
        <p:spPr>
          <a:xfrm>
            <a:off x="7376994" y="3092318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메시지 출력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3CF30188-CB02-7AA8-692C-FAA673DBFA36}"/>
              </a:ext>
            </a:extLst>
          </p:cNvPr>
          <p:cNvSpPr/>
          <p:nvPr/>
        </p:nvSpPr>
        <p:spPr>
          <a:xfrm>
            <a:off x="7376994" y="3670941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좌표 중 한 곳으로 이동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3D255053-73AD-F073-5350-ACB61D2FE0C8}"/>
              </a:ext>
            </a:extLst>
          </p:cNvPr>
          <p:cNvSpPr/>
          <p:nvPr/>
        </p:nvSpPr>
        <p:spPr>
          <a:xfrm>
            <a:off x="7376994" y="4249564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해적 숨바꼭질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b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6AD04356-D742-7ABC-D837-75A3FF4A7153}"/>
              </a:ext>
            </a:extLst>
          </p:cNvPr>
          <p:cNvSpPr/>
          <p:nvPr/>
        </p:nvSpPr>
        <p:spPr>
          <a:xfrm>
            <a:off x="7128466" y="294334"/>
            <a:ext cx="1795852" cy="84482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효과는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r>
              <a:rPr lang="en-US" altLang="ko-KR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카운트 다운임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8528496F-FB37-EDB4-065F-EEA37E55EEE5}"/>
              </a:ext>
            </a:extLst>
          </p:cNvPr>
          <p:cNvSpPr/>
          <p:nvPr/>
        </p:nvSpPr>
        <p:spPr>
          <a:xfrm>
            <a:off x="5662194" y="5725849"/>
            <a:ext cx="1416842" cy="450119"/>
          </a:xfrm>
          <a:prstGeom prst="roundRect">
            <a:avLst>
              <a:gd name="adj" fmla="val 18783"/>
            </a:avLst>
          </a:prstGeom>
          <a:noFill/>
          <a:ln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비열한 </a:t>
            </a:r>
            <a:r>
              <a:rPr lang="ko-KR" altLang="en-US" sz="1000" b="1" dirty="0" err="1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네디</a:t>
            </a: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NPC</a:t>
            </a:r>
            <a:b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r>
              <a:rPr lang="ko-KR" altLang="en-US" sz="1000" b="1" dirty="0">
                <a:solidFill>
                  <a:schemeClr val="tx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시에 활성화</a:t>
            </a: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587C040A-F284-A19B-36A0-AD1D2DD048A7}"/>
              </a:ext>
            </a:extLst>
          </p:cNvPr>
          <p:cNvCxnSpPr>
            <a:cxnSpLocks/>
            <a:stCxn id="120" idx="2"/>
            <a:endCxn id="161" idx="0"/>
          </p:cNvCxnSpPr>
          <p:nvPr/>
        </p:nvCxnSpPr>
        <p:spPr>
          <a:xfrm>
            <a:off x="6370615" y="5501833"/>
            <a:ext cx="0" cy="22401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53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966</Words>
  <Application>Microsoft Office PowerPoint</Application>
  <PresentationFormat>와이드스크린</PresentationFormat>
  <Paragraphs>220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리디바탕</vt:lpstr>
      <vt:lpstr>맑은 고딕</vt:lpstr>
      <vt:lpstr>빛의 계승자 Bold</vt:lpstr>
      <vt:lpstr>Arial</vt:lpstr>
      <vt:lpstr>Danjo-bold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WooChi SIN</dc:creator>
  <cp:lastModifiedBy>WooChi SIN</cp:lastModifiedBy>
  <cp:revision>133</cp:revision>
  <dcterms:created xsi:type="dcterms:W3CDTF">2024-12-28T08:37:00Z</dcterms:created>
  <dcterms:modified xsi:type="dcterms:W3CDTF">2025-01-02T12:06:54Z</dcterms:modified>
</cp:coreProperties>
</file>